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9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40:49.210" v="17" actId="790"/>
      <pc:docMkLst>
        <pc:docMk/>
      </pc:docMkLst>
      <pc:sldChg chg="modSp mod modNotes">
        <pc:chgData name="Fake Test User" userId="SID-0" providerId="Test" clId="FakeClientId" dt="2021-08-23T03:40:49.210" v="17" actId="790"/>
        <pc:sldMkLst>
          <pc:docMk/>
          <pc:sldMk cId="2929381990" sldId="256"/>
        </pc:sldMkLst>
        <pc:spChg chg="mod">
          <ac:chgData name="Fake Test User" userId="SID-0" providerId="Test" clId="FakeClientId" dt="2021-08-23T03:38:17.363" v="1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38:17.363" v="1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40:18.148" v="1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39:08.650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16.120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19.379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22.588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26.085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33.769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39:33.769" v="10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9:33.769" v="10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39:33.769" v="10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38.935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40:10.454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40:14.760" v="1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40:18.148" v="1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12.773" v="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31C413A-7E77-4EC7-AD0C-661F401DD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42B33E-9317-489B-BC06-09E65C899B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D8F27-7323-47A0-9E80-57E3CE129DFC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950CDB-3BE0-493C-838F-1ECDDC0110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B4F7E4-62F2-4814-857D-368EAF560C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3C321-D4F9-4057-B72C-276CC69FEC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526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9012B-12E1-45C7-B83F-BD4F60630464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A4296-998D-4CDA-B06D-2E913F9C7B4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673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A4296-998D-4CDA-B06D-2E913F9C7B4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77857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1283FD-CF2D-418A-8494-06896B6A2E88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58DFC-E7A7-41F7-930A-9238599909C0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9" name="Conector recto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29597D-3F46-41AA-A43B-5BBE9DE0872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DB723A-705C-4559-9BD5-075576B5EAA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A8033-F6EC-4A7B-B97A-7B11F96CA8A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9" name="Conector recto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7AA55-02FF-4CF5-9D45-300CE7566244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8A7748-2C91-4E30-B037-4CB04F75C34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A8AFA9-E263-4347-9B00-9E97975AC1A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ángulo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53A2EF-D579-442B-9239-68360AE962A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49B6176F-67C6-43B0-8598-EBFECA776A1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48D1AE-A686-47D9-9FBF-7B3218B0728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70F344FF-15F3-491C-BDC6-F9D1121A1303}" type="datetime1">
              <a:rPr lang="es-ES" noProof="0" smtClean="0"/>
              <a:t>23/08/2021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10" name="Conector recto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2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4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Retrospectiva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2021-08-23T03:41:09Z</dcterms:modified>
</cp:coreProperties>
</file>