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2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3:06:29.746" v="27" actId="790"/>
      <pc:docMkLst>
        <pc:docMk/>
      </pc:docMkLst>
      <pc:sldChg chg="modSp mod modNotes">
        <pc:chgData name="Fake Test User" userId="SID-0" providerId="Test" clId="FakeClientId" dt="2021-08-23T03:06:29.746" v="27" actId="790"/>
        <pc:sldMkLst>
          <pc:docMk/>
          <pc:sldMk cId="1642343887" sldId="256"/>
        </pc:sldMkLst>
        <pc:spChg chg="mod">
          <ac:chgData name="Fake Test User" userId="SID-0" providerId="Test" clId="FakeClientId" dt="2021-08-23T03:02:23.600" v="2" actId="790"/>
          <ac:spMkLst>
            <pc:docMk/>
            <pc:sldMk cId="164234388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3:02:23.600" v="2" actId="790"/>
          <ac:spMkLst>
            <pc:docMk/>
            <pc:sldMk cId="164234388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3:05:19.887" v="24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3T03:03:58.034" v="4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3T03:03:58.034" v="4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3T03:03:58.034" v="4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3T03:03:58.034" v="4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3T03:03:58.034" v="4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3T03:04:02.821" v="5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3T03:04:02.821" v="5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04:02.821" v="5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04:02.821" v="5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04:02.821" v="5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04:02.821" v="5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04:06.919" v="6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3T03:04:06.919" v="6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04:06.919" v="6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04:06.919" v="6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04:06.919" v="6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04:06.919" v="6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04:10.319" v="7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3T03:04:10.319" v="7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04:10.319" v="7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04:10.319" v="7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04:10.319" v="7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04:10.319" v="7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04:13.780" v="8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3T03:04:13.780" v="8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04:13.780" v="8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04:13.780" v="8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04:13.780" v="8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04:13.780" v="8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04:13.780" v="8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04:17.219" v="9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3T03:04:17.219" v="9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04:17.219" v="9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04:17.219" v="9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04:17.219" v="9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04:17.219" v="9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04:17.219" v="9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04:17.219" v="9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3:04:17.219" v="9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04:20.419" v="10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3T03:04:20.419" v="10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04:20.419" v="10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04:20.419" v="10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04:20.419" v="10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04:47.456" v="14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3T03:04:47.456" v="14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04:47.456" v="14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04:47.456" v="14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04:50.899" v="15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3T03:04:50.899" v="15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04:50.899" v="15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04:50.899" v="15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04:50.899" v="15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04:50.899" v="15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04:50.899" v="15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04:57.153" v="17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3T03:04:57.153" v="17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04:57.153" v="17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04:57.153" v="17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04:57.153" v="17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04:57.153" v="17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04:57.153" v="17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05:16.200" v="23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3T03:05:16.200" v="23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05:16.200" v="23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05:16.200" v="23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05:16.200" v="23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05:16.200" v="23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05:19.887" v="24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3T03:05:19.887" v="24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05:19.887" v="24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05:19.887" v="24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05:19.887" v="24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05:19.887" v="24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04:54.122" v="16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3T03:04:54.122" v="16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04:54.122" v="16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04:54.122" v="16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04:54.122" v="16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04:54.122" v="16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04:54.122" v="16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05:00.308" v="18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3T03:05:00.308" v="18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05:00.308" v="18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05:00.308" v="18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05:00.308" v="18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05:00.308" v="18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05:03.501" v="19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23T03:05:03.501" v="19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05:03.501" v="19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05:03.501" v="19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05:03.501" v="19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05:03.501" v="19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05:03.501" v="19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3:05:03.501" v="19" actId="790"/>
            <ac:spMkLst>
              <pc:docMk/>
              <pc:sldMasterMk cId="0" sldId="2147483648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3T03:05:03.501" v="19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05:06.686" v="20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23T03:05:06.686" v="20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05:06.686" v="20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05:06.686" v="20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05:06.686" v="20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05:06.686" v="20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05:09.958" v="21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3T03:05:09.958" v="21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05:09.958" v="21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05:09.958" v="21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05:09.958" v="21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05:09.958" v="21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05:09.958" v="21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3:05:09.958" v="21" actId="790"/>
            <ac:spMkLst>
              <pc:docMk/>
              <pc:sldMasterMk cId="0" sldId="2147483648"/>
              <pc:sldLayoutMk cId="0" sldId="2147483666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3T03:05:09.958" v="21" actId="790"/>
            <ac:spMkLst>
              <pc:docMk/>
              <pc:sldMasterMk cId="0" sldId="2147483648"/>
              <pc:sldLayoutMk cId="0" sldId="2147483666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05:13.099" v="22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3T03:05:13.099" v="22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05:13.099" v="22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05:13.099" v="22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05:13.099" v="22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05:13.099" v="22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05:13.099" v="22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F5F3767A-AB06-4FB1-AE5B-F03B38E567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058FADA-AA54-44F7-A9A8-4ADB697DDC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A14D-EC25-494E-B8CD-E771775A063E}" type="datetimeFigureOut">
              <a:rPr lang="es-ES" smtClean="0"/>
              <a:t>23/08/2021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C0E1FD-8FBB-4D27-B572-EAF93930CB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92E875C-5F3D-4FF3-BA46-FF803A201C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90008-3594-4A84-87D2-8140528F30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7839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E5665-60F9-442B-9EEF-C2F119B207A8}" type="datetimeFigureOut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046D1-0B46-48A1-82C3-DF405AC31141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36502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4046D1-0B46-48A1-82C3-DF405AC3114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83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orma libre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orma libre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orma libre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orma libre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orma libre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orma libre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rtlCol="0"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492880-6143-4EC1-8552-6C83FAA2DF8F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759208-F59E-4633-84CB-ACFB884ABF9B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2B8D76-EC18-4234-BB0E-818463B543E6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 de texto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s-E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62BB7A-EAD4-4D7A-B9D0-98F8C374552C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rtlCol="0" anchor="b">
            <a:normAutofit/>
          </a:bodyPr>
          <a:lstStyle>
            <a:lvl1pPr algn="r">
              <a:defRPr sz="3200" b="0" cap="none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628201-9B2B-44AC-8B39-0A23D8FC2BA3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 de texto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s-E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54AA04-5106-40B8-8B2E-37E519378AB5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DF9FF0-5C11-4ECE-8A12-0E61CC5A0257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F3E196-13DE-414C-BD0F-2F51483D2792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rtlCol="0" anchor="t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E3B257-BF0A-42CF-BBFA-CEC6BC940C17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0E79F6-17DE-4240-9A42-43983ADA8446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rtlCol="0" anchor="b"/>
          <a:lstStyle>
            <a:lvl1pPr algn="r">
              <a:defRPr sz="4000" b="0" cap="none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5AA085-1384-4253-85ED-8F40033CEFDB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EA1F0C-387C-4E20-B0BF-B60964A65BD9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282EA5-4CFA-4500-B6E3-6E8FC4B9A90E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99D44E-C552-47B4-938E-B4984B850BAC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9D0F95-595A-4C73-9F5A-D6283B0FED1F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4F640B-F8C0-4DBF-9A4E-6797316C1AE9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4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627443-D942-48AB-9E30-9B01C0DF7794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orma libre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orma libre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orma libre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orma libre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orma libre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orma libre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A5B03DD-6561-4EB8-89C8-A2E75CFBCBBC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343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j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</TotalTime>
  <Words>1</Words>
  <PresentationFormat>Panorámica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Paralaje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2014-09-12T02:11:33Z</dcterms:created>
  <dcterms:modified xsi:type="dcterms:W3CDTF">2021-08-23T03:06:36Z</dcterms:modified>
</cp:coreProperties>
</file>