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2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3T03:13:30.015" v="20" actId="790"/>
      <pc:docMkLst>
        <pc:docMk/>
      </pc:docMkLst>
      <pc:sldChg chg="modSp mod modNotes">
        <pc:chgData name="Fake Test User" userId="SID-0" providerId="Test" clId="FakeClientId" dt="2021-08-23T03:13:30.015" v="20" actId="790"/>
        <pc:sldMkLst>
          <pc:docMk/>
          <pc:sldMk cId="3746349892" sldId="256"/>
        </pc:sldMkLst>
        <pc:spChg chg="mod">
          <ac:chgData name="Fake Test User" userId="SID-0" providerId="Test" clId="FakeClientId" dt="2021-08-23T03:07:58.674" v="1" actId="790"/>
          <ac:spMkLst>
            <pc:docMk/>
            <pc:sldMk cId="3746349892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3T03:07:58.674" v="1" actId="790"/>
          <ac:spMkLst>
            <pc:docMk/>
            <pc:sldMk cId="3746349892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3T03:13:05.409" v="17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3T03:09:40.134" v="3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3T03:09:40.134" v="3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3T03:09:40.134" v="3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3T03:09:40.134" v="3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3T03:09:40.134" v="3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3T03:09:43.525" v="4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3T03:09:43.525" v="4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09:43.525" v="4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09:43.525" v="4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09:43.525" v="4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09:43.525" v="4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09:47.038" v="5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3T03:09:47.038" v="5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09:47.038" v="5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09:47.038" v="5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09:47.038" v="5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09:47.038" v="5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09:50.381" v="6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3T03:09:50.381" v="6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09:50.381" v="6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09:50.381" v="6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09:50.381" v="6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09:50.381" v="6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09:57.235" v="7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3T03:09:57.235" v="7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09:57.235" v="7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09:57.235" v="7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09:57.235" v="7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09:57.235" v="7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3:09:57.235" v="7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0:27.756" v="8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3T03:10:27.756" v="8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10:27.756" v="8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10:27.756" v="8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10:27.756" v="8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10:27.756" v="8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3:10:27.756" v="8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3:10:27.756" v="8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8-23T03:10:27.756" v="8" actId="790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1:14.665" v="9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3T03:11:14.665" v="9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11:14.665" v="9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11:14.665" v="9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11:14.665" v="9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1:39.252" v="12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3T03:11:39.252" v="12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11:39.252" v="12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11:39.252" v="12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1:42.815" v="13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3T03:11:42.815" v="13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11:42.815" v="13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11:42.815" v="13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11:42.815" v="13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11:42.815" v="13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3:11:42.815" v="13" actId="790"/>
            <ac:spMkLst>
              <pc:docMk/>
              <pc:sldMasterMk cId="0" sldId="2147483648"/>
              <pc:sldLayoutMk cId="0" sldId="2147483656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2:58.752" v="15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3T03:12:58.752" v="15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12:58.752" v="15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12:58.752" v="15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12:58.752" v="15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12:58.752" v="15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3:12:58.752" v="15" actId="790"/>
            <ac:spMkLst>
              <pc:docMk/>
              <pc:sldMasterMk cId="0" sldId="2147483648"/>
              <pc:sldLayoutMk cId="0" sldId="2147483657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3:02.191" v="16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3T03:13:02.191" v="16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13:02.191" v="16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13:02.191" v="16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13:02.191" v="16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13:02.191" v="16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3:05.409" v="17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3T03:13:05.409" v="17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13:05.409" v="17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13:05.409" v="17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13:05.409" v="17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13:05.409" v="17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AA034179-7B8B-4CC2-9C61-62BDB0EF6D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695750D-0447-4121-9BD2-BDF88323B7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02E48-40A7-46C0-B759-99F7BC8C9467}" type="datetimeFigureOut">
              <a:rPr lang="es-ES" smtClean="0"/>
              <a:t>23/08/2021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78A263C-B5A9-4873-8F16-00AF6863CA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44A928F-D4D3-49FC-BF09-DC43A3C2DE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62F4B-8976-48EB-B4A4-FFB3906E61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7481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93EEA-0E22-4076-8914-5991838168D3}" type="datetimeFigureOut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32630-BC80-42A0-AD73-AF772C0DBA6A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94268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32630-BC80-42A0-AD73-AF772C0DBA6A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8941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DFF08F-DC6B-4601-B491-B0F83F6DD2DA}" type="datetimeFigureOut">
              <a:rPr lang="es-ES" noProof="0" smtClean="0"/>
              <a:t>8/23/2021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DFF08F-DC6B-4601-B491-B0F83F6DD2DA}" type="datetimeFigureOut">
              <a:rPr lang="es-ES" noProof="0" smtClean="0"/>
              <a:t>8/23/2021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 rtlCol="0"/>
          <a:lstStyle/>
          <a:p>
            <a:pPr rtl="0"/>
            <a:fld id="{96DFF08F-DC6B-4601-B491-B0F83F6DD2DA}" type="datetimeFigureOut">
              <a:rPr lang="es-ES" noProof="0" smtClean="0"/>
              <a:t>8/23/2021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DFF08F-DC6B-4601-B491-B0F83F6DD2DA}" type="datetimeFigureOut">
              <a:rPr lang="es-ES" noProof="0" smtClean="0"/>
              <a:t>8/23/2021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la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rtlCol="0"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96DFF08F-DC6B-4601-B491-B0F83F6DD2DA}" type="datetimeFigureOut">
              <a:rPr lang="es-ES" noProof="0" smtClean="0"/>
              <a:pPr rtl="0"/>
              <a:t>8/23/2021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ido 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DFF08F-DC6B-4601-B491-B0F83F6DD2DA}" type="datetimeFigureOut">
              <a:rPr lang="es-ES" noProof="0" smtClean="0"/>
              <a:t>8/23/2021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DFF08F-DC6B-4601-B491-B0F83F6DD2DA}" type="datetimeFigureOut">
              <a:rPr lang="es-ES" noProof="0" smtClean="0"/>
              <a:t>8/23/2021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DFF08F-DC6B-4601-B491-B0F83F6DD2DA}" type="datetimeFigureOut">
              <a:rPr lang="es-ES" noProof="0" smtClean="0"/>
              <a:t>8/23/2021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DFF08F-DC6B-4601-B491-B0F83F6DD2DA}" type="datetimeFigureOut">
              <a:rPr lang="es-ES" noProof="0" smtClean="0"/>
              <a:t>8/23/2021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 rtlCol="0"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DFF08F-DC6B-4601-B491-B0F83F6DD2DA}" type="datetimeFigureOut">
              <a:rPr lang="es-ES" noProof="0" smtClean="0"/>
              <a:t>8/23/2021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rtlCol="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 rtlCol="0"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DFF08F-DC6B-4601-B491-B0F83F6DD2DA}" type="datetimeFigureOut">
              <a:rPr lang="es-ES" noProof="0" smtClean="0"/>
              <a:t>8/23/2021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pPr rtl="0"/>
            <a:fld id="{96DFF08F-DC6B-4601-B491-B0F83F6DD2DA}" type="datetimeFigureOut">
              <a:rPr lang="es-ES" noProof="0" smtClean="0"/>
              <a:pPr rtl="0"/>
              <a:t>8/23/2021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 rtl="0"/>
            <a:fld id="{4FAB73BC-B049-4115-A692-8D63A059BFB8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63498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 bandas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6</TotalTime>
  <Words>1</Words>
  <PresentationFormat>Panorámica</PresentationFormat>
  <Paragraphs>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Corbel</vt:lpstr>
      <vt:lpstr>Wingdings</vt:lpstr>
      <vt:lpstr>Con bandas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2014-08-26T23:49:19Z</dcterms:created>
  <dcterms:modified xsi:type="dcterms:W3CDTF">2021-08-23T03:13:35Z</dcterms:modified>
</cp:coreProperties>
</file>