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54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3:47:09.161" v="19" actId="790"/>
      <pc:docMkLst>
        <pc:docMk/>
      </pc:docMkLst>
      <pc:sldChg chg="modSp mod modNotes">
        <pc:chgData name="Fake Test User" userId="SID-0" providerId="Test" clId="FakeClientId" dt="2021-08-13T03:46:15.911" v="5" actId="790"/>
        <pc:sldMkLst>
          <pc:docMk/>
          <pc:sldMk cId="2061861403" sldId="256"/>
        </pc:sldMkLst>
        <pc:spChg chg="mod">
          <ac:chgData name="Fake Test User" userId="SID-0" providerId="Test" clId="FakeClientId" dt="2021-08-13T03:46:11.145" v="4" actId="790"/>
          <ac:spMkLst>
            <pc:docMk/>
            <pc:sldMk cId="20618614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3:46:11.145" v="4" actId="790"/>
          <ac:spMkLst>
            <pc:docMk/>
            <pc:sldMk cId="20618614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3:46:56.708" v="17" actId="790"/>
        <pc:sldMasterMkLst>
          <pc:docMk/>
          <pc:sldMasterMk cId="0" sldId="2147483672"/>
        </pc:sldMasterMkLst>
        <pc:spChg chg="mod">
          <ac:chgData name="Fake Test User" userId="SID-0" providerId="Test" clId="FakeClientId" dt="2021-08-13T03:46:22.645" v="6" actId="790"/>
          <ac:spMkLst>
            <pc:docMk/>
            <pc:sldMasterMk cId="0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21-08-13T03:46:22.645" v="6" actId="790"/>
          <ac:spMkLst>
            <pc:docMk/>
            <pc:sldMasterMk cId="0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21-08-13T03:46:22.645" v="6" actId="790"/>
          <ac:spMkLst>
            <pc:docMk/>
            <pc:sldMasterMk cId="0" sldId="2147483672"/>
            <ac:spMk id="8" creationId="{00000000-0000-0000-0000-000000000000}"/>
          </ac:spMkLst>
        </pc:spChg>
        <pc:spChg chg="mod">
          <ac:chgData name="Fake Test User" userId="SID-0" providerId="Test" clId="FakeClientId" dt="2021-08-13T03:46:22.645" v="6" actId="790"/>
          <ac:spMkLst>
            <pc:docMk/>
            <pc:sldMasterMk cId="0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21-08-13T03:46:22.645" v="6" actId="790"/>
          <ac:spMkLst>
            <pc:docMk/>
            <pc:sldMasterMk cId="0" sldId="2147483672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3T03:46:25.489" v="7" actId="790"/>
          <pc:sldLayoutMkLst>
            <pc:docMk/>
            <pc:sldMasterMk cId="0" sldId="2147483672"/>
            <pc:sldLayoutMk cId="0" sldId="2147483673"/>
          </pc:sldLayoutMkLst>
          <pc:spChg chg="mod">
            <ac:chgData name="Fake Test User" userId="SID-0" providerId="Test" clId="FakeClientId" dt="2021-08-13T03:46:25.489" v="7" actId="790"/>
            <ac:spMkLst>
              <pc:docMk/>
              <pc:sldMasterMk cId="0" sldId="2147483672"/>
              <pc:sldLayoutMk cId="0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3:46:25.489" v="7" actId="790"/>
            <ac:spMkLst>
              <pc:docMk/>
              <pc:sldMasterMk cId="0" sldId="2147483672"/>
              <pc:sldLayoutMk cId="0" sldId="214748367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3:46:25.489" v="7" actId="790"/>
            <ac:spMkLst>
              <pc:docMk/>
              <pc:sldMasterMk cId="0" sldId="2147483672"/>
              <pc:sldLayoutMk cId="0" sldId="214748367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3:46:25.489" v="7" actId="790"/>
            <ac:spMkLst>
              <pc:docMk/>
              <pc:sldMasterMk cId="0" sldId="2147483672"/>
              <pc:sldLayoutMk cId="0" sldId="214748367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3:46:25.489" v="7" actId="790"/>
            <ac:spMkLst>
              <pc:docMk/>
              <pc:sldMasterMk cId="0" sldId="2147483672"/>
              <pc:sldLayoutMk cId="0" sldId="2147483673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28.192" v="8" actId="790"/>
          <pc:sldLayoutMkLst>
            <pc:docMk/>
            <pc:sldMasterMk cId="0" sldId="2147483672"/>
            <pc:sldLayoutMk cId="0" sldId="2147483674"/>
          </pc:sldLayoutMkLst>
          <pc:spChg chg="mod">
            <ac:chgData name="Fake Test User" userId="SID-0" providerId="Test" clId="FakeClientId" dt="2021-08-13T03:46:28.192" v="8" actId="790"/>
            <ac:spMkLst>
              <pc:docMk/>
              <pc:sldMasterMk cId="0" sldId="2147483672"/>
              <pc:sldLayoutMk cId="0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3:46:28.192" v="8" actId="790"/>
            <ac:spMkLst>
              <pc:docMk/>
              <pc:sldMasterMk cId="0" sldId="2147483672"/>
              <pc:sldLayoutMk cId="0" sldId="214748367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3:46:28.192" v="8" actId="790"/>
            <ac:spMkLst>
              <pc:docMk/>
              <pc:sldMasterMk cId="0" sldId="2147483672"/>
              <pc:sldLayoutMk cId="0" sldId="214748367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3:46:28.192" v="8" actId="790"/>
            <ac:spMkLst>
              <pc:docMk/>
              <pc:sldMasterMk cId="0" sldId="2147483672"/>
              <pc:sldLayoutMk cId="0" sldId="214748367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3:46:28.192" v="8" actId="790"/>
            <ac:spMkLst>
              <pc:docMk/>
              <pc:sldMasterMk cId="0" sldId="2147483672"/>
              <pc:sldLayoutMk cId="0" sldId="2147483674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30.895" v="9" actId="790"/>
          <pc:sldLayoutMkLst>
            <pc:docMk/>
            <pc:sldMasterMk cId="0" sldId="2147483672"/>
            <pc:sldLayoutMk cId="0" sldId="2147483675"/>
          </pc:sldLayoutMkLst>
          <pc:spChg chg="mod">
            <ac:chgData name="Fake Test User" userId="SID-0" providerId="Test" clId="FakeClientId" dt="2021-08-13T03:46:30.895" v="9" actId="790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3:46:30.895" v="9" actId="790"/>
            <ac:spMkLst>
              <pc:docMk/>
              <pc:sldMasterMk cId="0" sldId="2147483672"/>
              <pc:sldLayoutMk cId="0" sldId="214748367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3:46:30.895" v="9" actId="790"/>
            <ac:spMkLst>
              <pc:docMk/>
              <pc:sldMasterMk cId="0" sldId="2147483672"/>
              <pc:sldLayoutMk cId="0" sldId="214748367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3:46:30.895" v="9" actId="790"/>
            <ac:spMkLst>
              <pc:docMk/>
              <pc:sldMasterMk cId="0" sldId="2147483672"/>
              <pc:sldLayoutMk cId="0" sldId="214748367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3:46:30.895" v="9" actId="790"/>
            <ac:spMkLst>
              <pc:docMk/>
              <pc:sldMasterMk cId="0" sldId="2147483672"/>
              <pc:sldLayoutMk cId="0" sldId="2147483675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34.067" v="10" actId="790"/>
          <pc:sldLayoutMkLst>
            <pc:docMk/>
            <pc:sldMasterMk cId="0" sldId="2147483672"/>
            <pc:sldLayoutMk cId="0" sldId="2147483676"/>
          </pc:sldLayoutMkLst>
          <pc:spChg chg="mod">
            <ac:chgData name="Fake Test User" userId="SID-0" providerId="Test" clId="FakeClientId" dt="2021-08-13T03:46:34.067" v="10" actId="790"/>
            <ac:spMkLst>
              <pc:docMk/>
              <pc:sldMasterMk cId="0" sldId="2147483672"/>
              <pc:sldLayoutMk cId="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3:46:34.067" v="10" actId="790"/>
            <ac:spMkLst>
              <pc:docMk/>
              <pc:sldMasterMk cId="0" sldId="2147483672"/>
              <pc:sldLayoutMk cId="0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3:46:34.067" v="10" actId="790"/>
            <ac:spMkLst>
              <pc:docMk/>
              <pc:sldMasterMk cId="0" sldId="2147483672"/>
              <pc:sldLayoutMk cId="0" sldId="214748367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3:46:34.067" v="10" actId="790"/>
            <ac:spMkLst>
              <pc:docMk/>
              <pc:sldMasterMk cId="0" sldId="2147483672"/>
              <pc:sldLayoutMk cId="0" sldId="214748367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3:46:34.067" v="10" actId="790"/>
            <ac:spMkLst>
              <pc:docMk/>
              <pc:sldMasterMk cId="0" sldId="2147483672"/>
              <pc:sldLayoutMk cId="0" sldId="2147483676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3:46:34.067" v="10" actId="790"/>
            <ac:spMkLst>
              <pc:docMk/>
              <pc:sldMasterMk cId="0" sldId="2147483672"/>
              <pc:sldLayoutMk cId="0" sldId="2147483676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36.880" v="11" actId="790"/>
          <pc:sldLayoutMkLst>
            <pc:docMk/>
            <pc:sldMasterMk cId="0" sldId="2147483672"/>
            <pc:sldLayoutMk cId="0" sldId="2147483677"/>
          </pc:sldLayoutMkLst>
          <pc:spChg chg="mod">
            <ac:chgData name="Fake Test User" userId="SID-0" providerId="Test" clId="FakeClientId" dt="2021-08-13T03:46:36.880" v="11" actId="790"/>
            <ac:spMkLst>
              <pc:docMk/>
              <pc:sldMasterMk cId="0" sldId="2147483672"/>
              <pc:sldLayoutMk cId="0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3:46:36.880" v="11" actId="790"/>
            <ac:spMkLst>
              <pc:docMk/>
              <pc:sldMasterMk cId="0" sldId="2147483672"/>
              <pc:sldLayoutMk cId="0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3:46:36.880" v="11" actId="790"/>
            <ac:spMkLst>
              <pc:docMk/>
              <pc:sldMasterMk cId="0" sldId="2147483672"/>
              <pc:sldLayoutMk cId="0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3:46:36.880" v="11" actId="790"/>
            <ac:spMkLst>
              <pc:docMk/>
              <pc:sldMasterMk cId="0" sldId="2147483672"/>
              <pc:sldLayoutMk cId="0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3:46:36.880" v="11" actId="790"/>
            <ac:spMkLst>
              <pc:docMk/>
              <pc:sldMasterMk cId="0" sldId="2147483672"/>
              <pc:sldLayoutMk cId="0" sldId="214748367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3:46:36.880" v="11" actId="790"/>
            <ac:spMkLst>
              <pc:docMk/>
              <pc:sldMasterMk cId="0" sldId="2147483672"/>
              <pc:sldLayoutMk cId="0" sldId="214748367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3:46:36.880" v="11" actId="790"/>
            <ac:spMkLst>
              <pc:docMk/>
              <pc:sldMasterMk cId="0" sldId="2147483672"/>
              <pc:sldLayoutMk cId="0" sldId="2147483677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3:46:36.880" v="11" actId="790"/>
            <ac:spMkLst>
              <pc:docMk/>
              <pc:sldMasterMk cId="0" sldId="2147483672"/>
              <pc:sldLayoutMk cId="0" sldId="2147483677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39.817" v="12" actId="790"/>
          <pc:sldLayoutMkLst>
            <pc:docMk/>
            <pc:sldMasterMk cId="0" sldId="2147483672"/>
            <pc:sldLayoutMk cId="0" sldId="2147483678"/>
          </pc:sldLayoutMkLst>
          <pc:spChg chg="mod">
            <ac:chgData name="Fake Test User" userId="SID-0" providerId="Test" clId="FakeClientId" dt="2021-08-13T03:46:39.817" v="12" actId="790"/>
            <ac:spMkLst>
              <pc:docMk/>
              <pc:sldMasterMk cId="0" sldId="2147483672"/>
              <pc:sldLayoutMk cId="0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3:46:39.817" v="12" actId="790"/>
            <ac:spMkLst>
              <pc:docMk/>
              <pc:sldMasterMk cId="0" sldId="2147483672"/>
              <pc:sldLayoutMk cId="0" sldId="214748367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3:46:39.817" v="12" actId="790"/>
            <ac:spMkLst>
              <pc:docMk/>
              <pc:sldMasterMk cId="0" sldId="2147483672"/>
              <pc:sldLayoutMk cId="0" sldId="214748367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3:46:39.817" v="12" actId="790"/>
            <ac:spMkLst>
              <pc:docMk/>
              <pc:sldMasterMk cId="0" sldId="2147483672"/>
              <pc:sldLayoutMk cId="0" sldId="214748367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43.630" v="13" actId="790"/>
          <pc:sldLayoutMkLst>
            <pc:docMk/>
            <pc:sldMasterMk cId="0" sldId="2147483672"/>
            <pc:sldLayoutMk cId="0" sldId="2147483679"/>
          </pc:sldLayoutMkLst>
          <pc:spChg chg="mod">
            <ac:chgData name="Fake Test User" userId="SID-0" providerId="Test" clId="FakeClientId" dt="2021-08-13T03:46:43.630" v="13" actId="790"/>
            <ac:spMkLst>
              <pc:docMk/>
              <pc:sldMasterMk cId="0" sldId="2147483672"/>
              <pc:sldLayoutMk cId="0" sldId="214748367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3:46:43.630" v="13" actId="790"/>
            <ac:spMkLst>
              <pc:docMk/>
              <pc:sldMasterMk cId="0" sldId="2147483672"/>
              <pc:sldLayoutMk cId="0" sldId="214748367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3:46:43.630" v="13" actId="790"/>
            <ac:spMkLst>
              <pc:docMk/>
              <pc:sldMasterMk cId="0" sldId="2147483672"/>
              <pc:sldLayoutMk cId="0" sldId="214748367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48.052" v="14" actId="790"/>
          <pc:sldLayoutMkLst>
            <pc:docMk/>
            <pc:sldMasterMk cId="0" sldId="2147483672"/>
            <pc:sldLayoutMk cId="0" sldId="2147483680"/>
          </pc:sldLayoutMkLst>
          <pc:spChg chg="mod">
            <ac:chgData name="Fake Test User" userId="SID-0" providerId="Test" clId="FakeClientId" dt="2021-08-13T03:46:48.052" v="14" actId="790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3:46:48.052" v="14" actId="790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3:46:48.052" v="14" actId="790"/>
            <ac:spMkLst>
              <pc:docMk/>
              <pc:sldMasterMk cId="0" sldId="2147483672"/>
              <pc:sldLayoutMk cId="0" sldId="214748368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3:46:48.052" v="14" actId="790"/>
            <ac:spMkLst>
              <pc:docMk/>
              <pc:sldMasterMk cId="0" sldId="2147483672"/>
              <pc:sldLayoutMk cId="0" sldId="2147483680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3:46:48.052" v="14" actId="790"/>
            <ac:spMkLst>
              <pc:docMk/>
              <pc:sldMasterMk cId="0" sldId="2147483672"/>
              <pc:sldLayoutMk cId="0" sldId="2147483680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3:46:48.052" v="14" actId="790"/>
            <ac:spMkLst>
              <pc:docMk/>
              <pc:sldMasterMk cId="0" sldId="2147483672"/>
              <pc:sldLayoutMk cId="0" sldId="2147483680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50.927" v="15" actId="790"/>
          <pc:sldLayoutMkLst>
            <pc:docMk/>
            <pc:sldMasterMk cId="0" sldId="2147483672"/>
            <pc:sldLayoutMk cId="0" sldId="2147483681"/>
          </pc:sldLayoutMkLst>
          <pc:spChg chg="mod">
            <ac:chgData name="Fake Test User" userId="SID-0" providerId="Test" clId="FakeClientId" dt="2021-08-13T03:46:50.927" v="15" actId="790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3:46:50.927" v="15" actId="790"/>
            <ac:spMkLst>
              <pc:docMk/>
              <pc:sldMasterMk cId="0" sldId="2147483672"/>
              <pc:sldLayoutMk cId="0" sldId="214748368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3:46:50.927" v="15" actId="790"/>
            <ac:spMkLst>
              <pc:docMk/>
              <pc:sldMasterMk cId="0" sldId="2147483672"/>
              <pc:sldLayoutMk cId="0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3:46:50.927" v="15" actId="790"/>
            <ac:spMkLst>
              <pc:docMk/>
              <pc:sldMasterMk cId="0" sldId="2147483672"/>
              <pc:sldLayoutMk cId="0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3:46:50.927" v="15" actId="790"/>
            <ac:spMkLst>
              <pc:docMk/>
              <pc:sldMasterMk cId="0" sldId="2147483672"/>
              <pc:sldLayoutMk cId="0" sldId="214748368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3:46:50.927" v="15" actId="790"/>
            <ac:spMkLst>
              <pc:docMk/>
              <pc:sldMasterMk cId="0" sldId="2147483672"/>
              <pc:sldLayoutMk cId="0" sldId="2147483681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53.895" v="16" actId="790"/>
          <pc:sldLayoutMkLst>
            <pc:docMk/>
            <pc:sldMasterMk cId="0" sldId="2147483672"/>
            <pc:sldLayoutMk cId="0" sldId="2147483682"/>
          </pc:sldLayoutMkLst>
          <pc:spChg chg="mod">
            <ac:chgData name="Fake Test User" userId="SID-0" providerId="Test" clId="FakeClientId" dt="2021-08-13T03:46:53.895" v="16" actId="790"/>
            <ac:spMkLst>
              <pc:docMk/>
              <pc:sldMasterMk cId="0" sldId="2147483672"/>
              <pc:sldLayoutMk cId="0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3:46:53.895" v="16" actId="790"/>
            <ac:spMkLst>
              <pc:docMk/>
              <pc:sldMasterMk cId="0" sldId="2147483672"/>
              <pc:sldLayoutMk cId="0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3:46:53.895" v="16" actId="790"/>
            <ac:spMkLst>
              <pc:docMk/>
              <pc:sldMasterMk cId="0" sldId="2147483672"/>
              <pc:sldLayoutMk cId="0" sldId="214748368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3:46:53.895" v="16" actId="790"/>
            <ac:spMkLst>
              <pc:docMk/>
              <pc:sldMasterMk cId="0" sldId="2147483672"/>
              <pc:sldLayoutMk cId="0" sldId="214748368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3:46:53.895" v="16" actId="790"/>
            <ac:spMkLst>
              <pc:docMk/>
              <pc:sldMasterMk cId="0" sldId="2147483672"/>
              <pc:sldLayoutMk cId="0" sldId="2147483682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3:46:56.708" v="17" actId="790"/>
          <pc:sldLayoutMkLst>
            <pc:docMk/>
            <pc:sldMasterMk cId="0" sldId="2147483672"/>
            <pc:sldLayoutMk cId="0" sldId="2147483683"/>
          </pc:sldLayoutMkLst>
          <pc:spChg chg="mod">
            <ac:chgData name="Fake Test User" userId="SID-0" providerId="Test" clId="FakeClientId" dt="2021-08-13T03:46:56.708" v="17" actId="790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3:46:56.708" v="17" actId="790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3:46:56.708" v="17" actId="790"/>
            <ac:spMkLst>
              <pc:docMk/>
              <pc:sldMasterMk cId="0" sldId="2147483672"/>
              <pc:sldLayoutMk cId="0" sldId="214748368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3:46:56.708" v="17" actId="790"/>
            <ac:spMkLst>
              <pc:docMk/>
              <pc:sldMasterMk cId="0" sldId="2147483672"/>
              <pc:sldLayoutMk cId="0" sldId="214748368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3:46:56.708" v="17" actId="790"/>
            <ac:spMkLst>
              <pc:docMk/>
              <pc:sldMasterMk cId="0" sldId="2147483672"/>
              <pc:sldLayoutMk cId="0" sldId="2147483683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2007E6A-74C6-4AEE-8B03-3C59443CE9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2EEE8A-DDCD-447B-A67B-77E38D5850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082C-B88A-4A33-98C4-0F7DE1596FA1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669601-CBAF-48C1-ADEF-442AAC1592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2CE755-879F-4678-B44A-04D13B8A82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D530F-75CE-4EDB-9FC1-F27A8E72E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691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8A04B-6F38-4DF1-9411-69E5D0DBFA82}" type="datetimeFigureOut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26F93-D639-4A54-AA9A-F78ACDE5262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89744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6F93-D639-4A54-AA9A-F78ACDE5262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71107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3" name="Marcador de fecha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9C9EC-0ED3-47CF-8631-A03742E10817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4" name="Marcador de número de diapositiva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5" name="Marcador de pie de página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16" name="Título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rtlCol="0" anchor="b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3" name="Marcador de fecha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 rtlCol="0"/>
          <a:lstStyle/>
          <a:p>
            <a:pPr rtl="0"/>
            <a:fld id="{AD552E9D-BDB8-4413-AAE9-79CF1908D5D2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4" name="Marcador de número de diapositiva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5" name="Marcador de pie de página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3" name="Marcador de fecha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B15BD3-F359-4F28-A13B-23F5F17DC3C0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4" name="Marcador de número de diapositiva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5" name="Marcador de pie de página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6" name="Título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9D6A76-A303-45EC-A1EB-690397A3B615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Marcador de fecha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 rtlCol="0"/>
          <a:lstStyle/>
          <a:p>
            <a:pPr rtl="0"/>
            <a:fld id="{6D626F89-3A29-488F-A98E-F96AFF290069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5" name="Título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rtlCol="0" anchor="b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9" name="Marcador de fecha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29CBB0-06AA-45A2-9F54-791BA5ECF4C0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2" name="Marcador de fecha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C16C8F-8E5C-4312-A89C-D4023D513216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4" name="Marcador de número de diapositiva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9" name="Marcador de fecha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F22E93-BAD1-49D1-BEF9-516F6F9C8FB5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7E2402-C11B-47C4-8B02-61E5629B0ED9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 rtlCol="0"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BC40EE-2ADF-4A9E-B1EE-937A2BF5EF1E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6" name="Marcador de fecha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A15EF7-1A86-4187-BFDD-6318FE38CFDE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7" name="Marcador de número de diapositiva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8" name="Marcador de pie de página 1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2B19053D-4B37-4D7B-8ABF-990319F02EE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Marcador de fecha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337F85FF-C529-48FB-A0C1-5E6B6AFA96C7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861403"/>
      </p:ext>
    </p:extLst>
  </p:cSld>
  <p:clrMapOvr>
    <a:masterClrMapping/>
  </p:clrMapOvr>
</p:sld>
</file>

<file path=ppt/theme/theme12.xml><?xml version="1.0" encoding="utf-8"?>
<a:theme xmlns:a="http://schemas.openxmlformats.org/drawingml/2006/main" name="Compuesto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Composite</ap:Template>
  <ap:TotalTime>1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4">
      <vt:lpstr>Calibri</vt:lpstr>
      <vt:lpstr>Wingdings</vt:lpstr>
      <vt:lpstr>Compuesto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2014-09-16T21:32:48Z</dcterms:created>
  <dcterms:modified xsi:type="dcterms:W3CDTF">2021-08-13T03:47:31Z</dcterms:modified>
</cp:coreProperties>
</file>