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6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6:18:20.845" v="26" actId="790"/>
      <pc:docMkLst>
        <pc:docMk/>
      </pc:docMkLst>
      <pc:sldChg chg="modSp mod modNotes">
        <pc:chgData name="Fake Test User" userId="SID-0" providerId="Test" clId="FakeClientId" dt="2021-08-13T06:17:20.925" v="9" actId="790"/>
        <pc:sldMkLst>
          <pc:docMk/>
          <pc:sldMk cId="636693809" sldId="256"/>
        </pc:sldMkLst>
        <pc:spChg chg="mod">
          <ac:chgData name="Fake Test User" userId="SID-0" providerId="Test" clId="FakeClientId" dt="2021-08-13T06:17:16.753" v="8" actId="790"/>
          <ac:spMkLst>
            <pc:docMk/>
            <pc:sldMk cId="63669380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6:17:16.753" v="8" actId="790"/>
          <ac:spMkLst>
            <pc:docMk/>
            <pc:sldMk cId="636693809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3T06:17:16.753" v="8" actId="790"/>
          <ac:spMkLst>
            <pc:docMk/>
            <pc:sldMk cId="636693809" sldId="256"/>
            <ac:spMk id="4" creationId="{00000000-0000-0000-0000-000000000000}"/>
          </ac:spMkLst>
        </pc:spChg>
      </pc:sldChg>
      <pc:sldMasterChg chg="modSp mod modSldLayout sldLayoutOrd">
        <pc:chgData name="Fake Test User" userId="SID-0" providerId="Test" clId="FakeClientId" dt="2021-08-13T06:18:12.488" v="24" actId="790"/>
        <pc:sldMasterMkLst>
          <pc:docMk/>
          <pc:sldMasterMk cId="0" sldId="2147483912"/>
        </pc:sldMasterMkLst>
        <pc:spChg chg="mod">
          <ac:chgData name="Fake Test User" userId="SID-0" providerId="Test" clId="FakeClientId" dt="2021-08-13T06:17:30.456" v="10" actId="790"/>
          <ac:spMkLst>
            <pc:docMk/>
            <pc:sldMasterMk cId="0" sldId="2147483912"/>
            <ac:spMk id="2" creationId="{00000000-0000-0000-0000-000000000000}"/>
          </ac:spMkLst>
        </pc:spChg>
        <pc:spChg chg="mod">
          <ac:chgData name="Fake Test User" userId="SID-0" providerId="Test" clId="FakeClientId" dt="2021-08-13T06:17:30.456" v="10" actId="790"/>
          <ac:spMkLst>
            <pc:docMk/>
            <pc:sldMasterMk cId="0" sldId="2147483912"/>
            <ac:spMk id="3" creationId="{00000000-0000-0000-0000-000000000000}"/>
          </ac:spMkLst>
        </pc:spChg>
        <pc:spChg chg="mod">
          <ac:chgData name="Fake Test User" userId="SID-0" providerId="Test" clId="FakeClientId" dt="2021-08-13T06:17:30.456" v="10" actId="790"/>
          <ac:spMkLst>
            <pc:docMk/>
            <pc:sldMasterMk cId="0" sldId="2147483912"/>
            <ac:spMk id="4" creationId="{00000000-0000-0000-0000-000000000000}"/>
          </ac:spMkLst>
        </pc:spChg>
        <pc:spChg chg="mod">
          <ac:chgData name="Fake Test User" userId="SID-0" providerId="Test" clId="FakeClientId" dt="2021-08-13T06:17:30.456" v="10" actId="790"/>
          <ac:spMkLst>
            <pc:docMk/>
            <pc:sldMasterMk cId="0" sldId="2147483912"/>
            <ac:spMk id="5" creationId="{00000000-0000-0000-0000-000000000000}"/>
          </ac:spMkLst>
        </pc:spChg>
        <pc:spChg chg="mod">
          <ac:chgData name="Fake Test User" userId="SID-0" providerId="Test" clId="FakeClientId" dt="2021-08-13T06:17:30.456" v="10" actId="790"/>
          <ac:spMkLst>
            <pc:docMk/>
            <pc:sldMasterMk cId="0" sldId="2147483912"/>
            <ac:spMk id="6" creationId="{00000000-0000-0000-0000-000000000000}"/>
          </ac:spMkLst>
        </pc:spChg>
        <pc:spChg chg="mod">
          <ac:chgData name="Fake Test User" userId="SID-0" providerId="Test" clId="FakeClientId" dt="2021-08-13T06:17:30.456" v="10" actId="790"/>
          <ac:spMkLst>
            <pc:docMk/>
            <pc:sldMasterMk cId="0" sldId="2147483912"/>
            <ac:spMk id="7" creationId="{00000000-0000-0000-0000-000000000000}"/>
          </ac:spMkLst>
        </pc:spChg>
        <pc:spChg chg="mod">
          <ac:chgData name="Fake Test User" userId="SID-0" providerId="Test" clId="FakeClientId" dt="2021-08-13T06:17:30.456" v="10" actId="790"/>
          <ac:spMkLst>
            <pc:docMk/>
            <pc:sldMasterMk cId="0" sldId="2147483912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13T06:17:33.675" v="11" actId="790"/>
          <pc:sldLayoutMkLst>
            <pc:docMk/>
            <pc:sldMasterMk cId="0" sldId="2147483912"/>
            <pc:sldLayoutMk cId="0" sldId="2147483913"/>
          </pc:sldLayoutMkLst>
          <pc:spChg chg="mod">
            <ac:chgData name="Fake Test User" userId="SID-0" providerId="Test" clId="FakeClientId" dt="2021-08-13T06:17:33.675" v="11" actId="790"/>
            <ac:spMkLst>
              <pc:docMk/>
              <pc:sldMasterMk cId="0" sldId="2147483912"/>
              <pc:sldLayoutMk cId="0" sldId="214748391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7:33.675" v="11" actId="790"/>
            <ac:spMkLst>
              <pc:docMk/>
              <pc:sldMasterMk cId="0" sldId="2147483912"/>
              <pc:sldLayoutMk cId="0" sldId="214748391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7:33.675" v="11" actId="790"/>
            <ac:spMkLst>
              <pc:docMk/>
              <pc:sldMasterMk cId="0" sldId="2147483912"/>
              <pc:sldLayoutMk cId="0" sldId="214748391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7:33.675" v="11" actId="790"/>
            <ac:spMkLst>
              <pc:docMk/>
              <pc:sldMasterMk cId="0" sldId="2147483912"/>
              <pc:sldLayoutMk cId="0" sldId="214748391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7:33.675" v="11" actId="790"/>
            <ac:spMkLst>
              <pc:docMk/>
              <pc:sldMasterMk cId="0" sldId="2147483912"/>
              <pc:sldLayoutMk cId="0" sldId="214748391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17:33.675" v="11" actId="790"/>
            <ac:spMkLst>
              <pc:docMk/>
              <pc:sldMasterMk cId="0" sldId="2147483912"/>
              <pc:sldLayoutMk cId="0" sldId="21474839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17:33.675" v="11" actId="790"/>
            <ac:spMkLst>
              <pc:docMk/>
              <pc:sldMasterMk cId="0" sldId="2147483912"/>
              <pc:sldLayoutMk cId="0" sldId="214748391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7:36.550" v="12" actId="790"/>
          <pc:sldLayoutMkLst>
            <pc:docMk/>
            <pc:sldMasterMk cId="0" sldId="2147483912"/>
            <pc:sldLayoutMk cId="0" sldId="2147483914"/>
          </pc:sldLayoutMkLst>
          <pc:spChg chg="mod">
            <ac:chgData name="Fake Test User" userId="SID-0" providerId="Test" clId="FakeClientId" dt="2021-08-13T06:17:36.550" v="12" actId="790"/>
            <ac:spMkLst>
              <pc:docMk/>
              <pc:sldMasterMk cId="0" sldId="2147483912"/>
              <pc:sldLayoutMk cId="0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7:36.550" v="12" actId="790"/>
            <ac:spMkLst>
              <pc:docMk/>
              <pc:sldMasterMk cId="0" sldId="2147483912"/>
              <pc:sldLayoutMk cId="0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7:36.550" v="12" actId="790"/>
            <ac:spMkLst>
              <pc:docMk/>
              <pc:sldMasterMk cId="0" sldId="2147483912"/>
              <pc:sldLayoutMk cId="0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7:36.550" v="12" actId="790"/>
            <ac:spMkLst>
              <pc:docMk/>
              <pc:sldMasterMk cId="0" sldId="2147483912"/>
              <pc:sldLayoutMk cId="0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7:36.550" v="12" actId="790"/>
            <ac:spMkLst>
              <pc:docMk/>
              <pc:sldMasterMk cId="0" sldId="2147483912"/>
              <pc:sldLayoutMk cId="0" sldId="214748391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7:39.893" v="13" actId="790"/>
          <pc:sldLayoutMkLst>
            <pc:docMk/>
            <pc:sldMasterMk cId="0" sldId="2147483912"/>
            <pc:sldLayoutMk cId="0" sldId="2147483915"/>
          </pc:sldLayoutMkLst>
          <pc:spChg chg="mod">
            <ac:chgData name="Fake Test User" userId="SID-0" providerId="Test" clId="FakeClientId" dt="2021-08-13T06:17:39.893" v="13" actId="790"/>
            <ac:spMkLst>
              <pc:docMk/>
              <pc:sldMasterMk cId="0" sldId="2147483912"/>
              <pc:sldLayoutMk cId="0" sldId="214748391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7:39.893" v="13" actId="790"/>
            <ac:spMkLst>
              <pc:docMk/>
              <pc:sldMasterMk cId="0" sldId="2147483912"/>
              <pc:sldLayoutMk cId="0" sldId="214748391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7:39.893" v="13" actId="790"/>
            <ac:spMkLst>
              <pc:docMk/>
              <pc:sldMasterMk cId="0" sldId="2147483912"/>
              <pc:sldLayoutMk cId="0" sldId="214748391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17:39.893" v="13" actId="790"/>
            <ac:spMkLst>
              <pc:docMk/>
              <pc:sldMasterMk cId="0" sldId="2147483912"/>
              <pc:sldLayoutMk cId="0" sldId="214748391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17:39.893" v="13" actId="790"/>
            <ac:spMkLst>
              <pc:docMk/>
              <pc:sldMasterMk cId="0" sldId="2147483912"/>
              <pc:sldLayoutMk cId="0" sldId="214748391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7:43.940" v="14" actId="790"/>
          <pc:sldLayoutMkLst>
            <pc:docMk/>
            <pc:sldMasterMk cId="0" sldId="2147483912"/>
            <pc:sldLayoutMk cId="0" sldId="2147483916"/>
          </pc:sldLayoutMkLst>
          <pc:spChg chg="mod">
            <ac:chgData name="Fake Test User" userId="SID-0" providerId="Test" clId="FakeClientId" dt="2021-08-13T06:17:43.940" v="14" actId="790"/>
            <ac:spMkLst>
              <pc:docMk/>
              <pc:sldMasterMk cId="0" sldId="2147483912"/>
              <pc:sldLayoutMk cId="0" sldId="214748391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7:43.940" v="14" actId="790"/>
            <ac:spMkLst>
              <pc:docMk/>
              <pc:sldMasterMk cId="0" sldId="2147483912"/>
              <pc:sldLayoutMk cId="0" sldId="214748391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7:43.940" v="14" actId="790"/>
            <ac:spMkLst>
              <pc:docMk/>
              <pc:sldMasterMk cId="0" sldId="2147483912"/>
              <pc:sldLayoutMk cId="0" sldId="214748391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7:43.940" v="14" actId="790"/>
            <ac:spMkLst>
              <pc:docMk/>
              <pc:sldMasterMk cId="0" sldId="2147483912"/>
              <pc:sldLayoutMk cId="0" sldId="214748391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7:43.940" v="14" actId="790"/>
            <ac:spMkLst>
              <pc:docMk/>
              <pc:sldMasterMk cId="0" sldId="2147483912"/>
              <pc:sldLayoutMk cId="0" sldId="214748391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17:43.940" v="14" actId="790"/>
            <ac:spMkLst>
              <pc:docMk/>
              <pc:sldMasterMk cId="0" sldId="2147483912"/>
              <pc:sldLayoutMk cId="0" sldId="21474839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7:46.440" v="15" actId="790"/>
          <pc:sldLayoutMkLst>
            <pc:docMk/>
            <pc:sldMasterMk cId="0" sldId="2147483912"/>
            <pc:sldLayoutMk cId="0" sldId="2147483917"/>
          </pc:sldLayoutMkLst>
          <pc:spChg chg="mod">
            <ac:chgData name="Fake Test User" userId="SID-0" providerId="Test" clId="FakeClientId" dt="2021-08-13T06:17:46.440" v="15" actId="790"/>
            <ac:spMkLst>
              <pc:docMk/>
              <pc:sldMasterMk cId="0" sldId="2147483912"/>
              <pc:sldLayoutMk cId="0" sldId="214748391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7:46.440" v="15" actId="790"/>
            <ac:spMkLst>
              <pc:docMk/>
              <pc:sldMasterMk cId="0" sldId="2147483912"/>
              <pc:sldLayoutMk cId="0" sldId="214748391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7:46.440" v="15" actId="790"/>
            <ac:spMkLst>
              <pc:docMk/>
              <pc:sldMasterMk cId="0" sldId="2147483912"/>
              <pc:sldLayoutMk cId="0" sldId="214748391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7:46.440" v="15" actId="790"/>
            <ac:spMkLst>
              <pc:docMk/>
              <pc:sldMasterMk cId="0" sldId="2147483912"/>
              <pc:sldLayoutMk cId="0" sldId="214748391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7:46.440" v="15" actId="790"/>
            <ac:spMkLst>
              <pc:docMk/>
              <pc:sldMasterMk cId="0" sldId="2147483912"/>
              <pc:sldLayoutMk cId="0" sldId="214748391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17:46.440" v="15" actId="790"/>
            <ac:spMkLst>
              <pc:docMk/>
              <pc:sldMasterMk cId="0" sldId="2147483912"/>
              <pc:sldLayoutMk cId="0" sldId="214748391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17:46.440" v="15" actId="790"/>
            <ac:spMkLst>
              <pc:docMk/>
              <pc:sldMasterMk cId="0" sldId="2147483912"/>
              <pc:sldLayoutMk cId="0" sldId="214748391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17:46.440" v="15" actId="790"/>
            <ac:spMkLst>
              <pc:docMk/>
              <pc:sldMasterMk cId="0" sldId="2147483912"/>
              <pc:sldLayoutMk cId="0" sldId="214748391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7:49.675" v="16" actId="790"/>
          <pc:sldLayoutMkLst>
            <pc:docMk/>
            <pc:sldMasterMk cId="0" sldId="2147483912"/>
            <pc:sldLayoutMk cId="0" sldId="2147483918"/>
          </pc:sldLayoutMkLst>
          <pc:spChg chg="mod">
            <ac:chgData name="Fake Test User" userId="SID-0" providerId="Test" clId="FakeClientId" dt="2021-08-13T06:17:49.675" v="16" actId="790"/>
            <ac:spMkLst>
              <pc:docMk/>
              <pc:sldMasterMk cId="0" sldId="2147483912"/>
              <pc:sldLayoutMk cId="0" sldId="214748391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7:49.675" v="16" actId="790"/>
            <ac:spMkLst>
              <pc:docMk/>
              <pc:sldMasterMk cId="0" sldId="2147483912"/>
              <pc:sldLayoutMk cId="0" sldId="21474839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7:49.675" v="16" actId="790"/>
            <ac:spMkLst>
              <pc:docMk/>
              <pc:sldMasterMk cId="0" sldId="2147483912"/>
              <pc:sldLayoutMk cId="0" sldId="214748391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7:49.675" v="16" actId="790"/>
            <ac:spMkLst>
              <pc:docMk/>
              <pc:sldMasterMk cId="0" sldId="2147483912"/>
              <pc:sldLayoutMk cId="0" sldId="214748391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7:52.691" v="17" actId="790"/>
          <pc:sldLayoutMkLst>
            <pc:docMk/>
            <pc:sldMasterMk cId="0" sldId="2147483912"/>
            <pc:sldLayoutMk cId="0" sldId="2147483919"/>
          </pc:sldLayoutMkLst>
          <pc:spChg chg="mod">
            <ac:chgData name="Fake Test User" userId="SID-0" providerId="Test" clId="FakeClientId" dt="2021-08-13T06:17:52.691" v="17" actId="790"/>
            <ac:spMkLst>
              <pc:docMk/>
              <pc:sldMasterMk cId="0" sldId="2147483912"/>
              <pc:sldLayoutMk cId="0" sldId="21474839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7:52.691" v="17" actId="790"/>
            <ac:spMkLst>
              <pc:docMk/>
              <pc:sldMasterMk cId="0" sldId="2147483912"/>
              <pc:sldLayoutMk cId="0" sldId="21474839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7:52.691" v="17" actId="790"/>
            <ac:spMkLst>
              <pc:docMk/>
              <pc:sldMasterMk cId="0" sldId="2147483912"/>
              <pc:sldLayoutMk cId="0" sldId="2147483919"/>
              <ac:spMk id="4" creationId="{00000000-0000-0000-0000-000000000000}"/>
            </ac:spMkLst>
          </pc:spChg>
        </pc:sldLayoutChg>
        <pc:sldLayoutChg chg="modSp mod ord">
          <pc:chgData name="Fake Test User" userId="SID-0" providerId="Test" clId="FakeClientId" dt="2021-08-13T06:18:04.409" v="21" actId="790"/>
          <pc:sldLayoutMkLst>
            <pc:docMk/>
            <pc:sldMasterMk cId="0" sldId="2147483912"/>
            <pc:sldLayoutMk cId="0" sldId="2147483920"/>
          </pc:sldLayoutMkLst>
          <pc:spChg chg="mod">
            <ac:chgData name="Fake Test User" userId="SID-0" providerId="Test" clId="FakeClientId" dt="2021-08-13T06:18:04.409" v="21" actId="790"/>
            <ac:spMkLst>
              <pc:docMk/>
              <pc:sldMasterMk cId="0" sldId="2147483912"/>
              <pc:sldLayoutMk cId="0" sldId="21474839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8:04.409" v="21" actId="790"/>
            <ac:spMkLst>
              <pc:docMk/>
              <pc:sldMasterMk cId="0" sldId="2147483912"/>
              <pc:sldLayoutMk cId="0" sldId="21474839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8:04.409" v="21" actId="790"/>
            <ac:spMkLst>
              <pc:docMk/>
              <pc:sldMasterMk cId="0" sldId="2147483912"/>
              <pc:sldLayoutMk cId="0" sldId="21474839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8:04.409" v="21" actId="790"/>
            <ac:spMkLst>
              <pc:docMk/>
              <pc:sldMasterMk cId="0" sldId="2147483912"/>
              <pc:sldLayoutMk cId="0" sldId="21474839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18:04.409" v="21" actId="790"/>
            <ac:spMkLst>
              <pc:docMk/>
              <pc:sldMasterMk cId="0" sldId="2147483912"/>
              <pc:sldLayoutMk cId="0" sldId="2147483920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18:04.409" v="21" actId="790"/>
            <ac:spMkLst>
              <pc:docMk/>
              <pc:sldMasterMk cId="0" sldId="2147483912"/>
              <pc:sldLayoutMk cId="0" sldId="214748392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8:06.909" v="22" actId="790"/>
          <pc:sldLayoutMkLst>
            <pc:docMk/>
            <pc:sldMasterMk cId="0" sldId="2147483912"/>
            <pc:sldLayoutMk cId="0" sldId="2147483921"/>
          </pc:sldLayoutMkLst>
          <pc:spChg chg="mod">
            <ac:chgData name="Fake Test User" userId="SID-0" providerId="Test" clId="FakeClientId" dt="2021-08-13T06:18:06.909" v="22" actId="790"/>
            <ac:spMkLst>
              <pc:docMk/>
              <pc:sldMasterMk cId="0" sldId="2147483912"/>
              <pc:sldLayoutMk cId="0" sldId="214748392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8:06.909" v="22" actId="790"/>
            <ac:spMkLst>
              <pc:docMk/>
              <pc:sldMasterMk cId="0" sldId="2147483912"/>
              <pc:sldLayoutMk cId="0" sldId="214748392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8:06.909" v="22" actId="790"/>
            <ac:spMkLst>
              <pc:docMk/>
              <pc:sldMasterMk cId="0" sldId="2147483912"/>
              <pc:sldLayoutMk cId="0" sldId="214748392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8:06.909" v="22" actId="790"/>
            <ac:spMkLst>
              <pc:docMk/>
              <pc:sldMasterMk cId="0" sldId="2147483912"/>
              <pc:sldLayoutMk cId="0" sldId="214748392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18:06.909" v="22" actId="790"/>
            <ac:spMkLst>
              <pc:docMk/>
              <pc:sldMasterMk cId="0" sldId="2147483912"/>
              <pc:sldLayoutMk cId="0" sldId="214748392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18:06.909" v="22" actId="790"/>
            <ac:spMkLst>
              <pc:docMk/>
              <pc:sldMasterMk cId="0" sldId="2147483912"/>
              <pc:sldLayoutMk cId="0" sldId="214748392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18:06.909" v="22" actId="790"/>
            <ac:spMkLst>
              <pc:docMk/>
              <pc:sldMasterMk cId="0" sldId="2147483912"/>
              <pc:sldLayoutMk cId="0" sldId="214748392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18:06.909" v="22" actId="790"/>
            <ac:spMkLst>
              <pc:docMk/>
              <pc:sldMasterMk cId="0" sldId="2147483912"/>
              <pc:sldLayoutMk cId="0" sldId="214748392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8:09.878" v="23" actId="790"/>
          <pc:sldLayoutMkLst>
            <pc:docMk/>
            <pc:sldMasterMk cId="0" sldId="2147483912"/>
            <pc:sldLayoutMk cId="0" sldId="2147483922"/>
          </pc:sldLayoutMkLst>
          <pc:spChg chg="mod">
            <ac:chgData name="Fake Test User" userId="SID-0" providerId="Test" clId="FakeClientId" dt="2021-08-13T06:18:09.878" v="23" actId="790"/>
            <ac:spMkLst>
              <pc:docMk/>
              <pc:sldMasterMk cId="0" sldId="2147483912"/>
              <pc:sldLayoutMk cId="0" sldId="214748392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8:09.878" v="23" actId="790"/>
            <ac:spMkLst>
              <pc:docMk/>
              <pc:sldMasterMk cId="0" sldId="2147483912"/>
              <pc:sldLayoutMk cId="0" sldId="214748392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8:09.878" v="23" actId="790"/>
            <ac:spMkLst>
              <pc:docMk/>
              <pc:sldMasterMk cId="0" sldId="2147483912"/>
              <pc:sldLayoutMk cId="0" sldId="214748392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8:09.878" v="23" actId="790"/>
            <ac:spMkLst>
              <pc:docMk/>
              <pc:sldMasterMk cId="0" sldId="2147483912"/>
              <pc:sldLayoutMk cId="0" sldId="214748392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8:09.878" v="23" actId="790"/>
            <ac:spMkLst>
              <pc:docMk/>
              <pc:sldMasterMk cId="0" sldId="2147483912"/>
              <pc:sldLayoutMk cId="0" sldId="214748392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8:12.488" v="24" actId="790"/>
          <pc:sldLayoutMkLst>
            <pc:docMk/>
            <pc:sldMasterMk cId="0" sldId="2147483912"/>
            <pc:sldLayoutMk cId="0" sldId="2147483923"/>
          </pc:sldLayoutMkLst>
          <pc:spChg chg="mod">
            <ac:chgData name="Fake Test User" userId="SID-0" providerId="Test" clId="FakeClientId" dt="2021-08-13T06:18:12.488" v="24" actId="790"/>
            <ac:spMkLst>
              <pc:docMk/>
              <pc:sldMasterMk cId="0" sldId="2147483912"/>
              <pc:sldLayoutMk cId="0" sldId="214748392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8:12.488" v="24" actId="790"/>
            <ac:spMkLst>
              <pc:docMk/>
              <pc:sldMasterMk cId="0" sldId="2147483912"/>
              <pc:sldLayoutMk cId="0" sldId="214748392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8:12.488" v="24" actId="790"/>
            <ac:spMkLst>
              <pc:docMk/>
              <pc:sldMasterMk cId="0" sldId="2147483912"/>
              <pc:sldLayoutMk cId="0" sldId="214748392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8:12.488" v="24" actId="790"/>
            <ac:spMkLst>
              <pc:docMk/>
              <pc:sldMasterMk cId="0" sldId="2147483912"/>
              <pc:sldLayoutMk cId="0" sldId="214748392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8:12.488" v="24" actId="790"/>
            <ac:spMkLst>
              <pc:docMk/>
              <pc:sldMasterMk cId="0" sldId="2147483912"/>
              <pc:sldLayoutMk cId="0" sldId="214748392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1B4DACC-8AE3-4EAB-A9B6-CC913DFE29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DB7A25-98C4-4870-8C84-E915C0C085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AFC21-B24A-44B2-B6BD-DBD619730D31}" type="datetimeFigureOut">
              <a:rPr lang="es-ES" smtClean="0"/>
              <a:t>15/08/2021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BA3FF9-6E53-4FE0-A5B1-9B6F3500A3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59590F-8CA0-4CCA-82EB-E7E4974958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FD55-B28F-467A-9690-D7AE753EDF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2288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8CAB7-298B-4188-93BE-EDACECF9FC47}" type="datetimeFigureOut">
              <a:rPr lang="es-ES" noProof="0" smtClean="0"/>
              <a:t>15/08/2021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DA8A9-065F-46D7-BCC9-E711F0B9895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983914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DA8A9-065F-46D7-BCC9-E711F0B9895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87181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6FEC64-B89A-480B-8E6C-683ADB575DA3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29366B-2325-4BDE-9C74-EFCDF52136B8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Rectángulo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Rectángulo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68CDFF-ABE0-42B0-B8C2-6BC46361AC13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679A97-1754-4EC1-A336-D7CF45C85860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41DAF-CB20-47F9-919E-E20208F6AE64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8EE778-5D41-44A9-992F-40FB93C608BA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C76510-97C9-410B-A917-A8B28BBB6AF9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CBE3EF-8073-4061-98D4-31EB37D3406B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7413F5-89F6-47B8-B1FA-E0E8D05DE81F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FEFBC1-FD15-4F68-AA9D-201D3A0BF27D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0E23EE-3125-4BE5-B9C0-9BB671C80E6E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rmAutofit/>
          </a:bodyPr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EF9F221E-6102-4BF6-9BF9-A1DE65ECB346}" type="datetime4">
              <a:rPr lang="es-ES" noProof="0" smtClean="0"/>
              <a:t>15 de agosto de 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F38DF745-7D3F-47F4-83A3-874385CFAA69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Rectángulo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" name="Rectángulo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 sz="76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senc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3</ap:TotalTime>
  <ap:Words>2</ap:Words>
  <ap:PresentationFormat>Presentación en pantalla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Arial Black</vt:lpstr>
      <vt:lpstr>Calibri</vt:lpstr>
      <vt:lpstr>Esencial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2014-09-16T21:34:22Z</dcterms:created>
  <dcterms:modified xsi:type="dcterms:W3CDTF">2021-08-15T10:19:58Z</dcterms:modified>
</cp:coreProperties>
</file>