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89" d="100"/>
          <a:sy n="89" d="100"/>
        </p:scale>
        <p:origin x="19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4254" y="4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3T06:15:39.162" v="19" actId="790"/>
      <pc:docMkLst>
        <pc:docMk/>
      </pc:docMkLst>
      <pc:sldChg chg="modSp mod modNotes">
        <pc:chgData name="Fake Test User" userId="SID-0" providerId="Test" clId="FakeClientId" dt="2021-08-13T06:14:51.039" v="5" actId="790"/>
        <pc:sldMkLst>
          <pc:docMk/>
          <pc:sldMk cId="978729963" sldId="256"/>
        </pc:sldMkLst>
        <pc:spChg chg="mod">
          <ac:chgData name="Fake Test User" userId="SID-0" providerId="Test" clId="FakeClientId" dt="2021-08-13T06:14:46.789" v="4" actId="790"/>
          <ac:spMkLst>
            <pc:docMk/>
            <pc:sldMk cId="978729963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3T06:14:46.789" v="4" actId="790"/>
          <ac:spMkLst>
            <pc:docMk/>
            <pc:sldMk cId="978729963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3T06:15:32.381" v="17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3T06:14:57.227" v="6" actId="790"/>
          <ac:spMkLst>
            <pc:docMk/>
            <pc:sldMasterMk cId="0" sldId="2147483660"/>
            <ac:spMk id="7" creationId="{00000000-0000-0000-0000-000000000000}"/>
          </ac:spMkLst>
        </pc:spChg>
        <pc:spChg chg="mod">
          <ac:chgData name="Fake Test User" userId="SID-0" providerId="Test" clId="FakeClientId" dt="2021-08-13T06:14:57.227" v="6" actId="790"/>
          <ac:spMkLst>
            <pc:docMk/>
            <pc:sldMasterMk cId="0" sldId="2147483660"/>
            <ac:spMk id="8" creationId="{00000000-0000-0000-0000-000000000000}"/>
          </ac:spMkLst>
        </pc:spChg>
        <pc:spChg chg="mod">
          <ac:chgData name="Fake Test User" userId="SID-0" providerId="Test" clId="FakeClientId" dt="2021-08-13T06:14:57.227" v="6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13T06:14:57.227" v="6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13T06:14:57.227" v="6" actId="790"/>
          <ac:spMkLst>
            <pc:docMk/>
            <pc:sldMasterMk cId="0" sldId="2147483660"/>
            <ac:spMk id="12" creationId="{00000000-0000-0000-0000-000000000000}"/>
          </ac:spMkLst>
        </pc:spChg>
        <pc:spChg chg="mod">
          <ac:chgData name="Fake Test User" userId="SID-0" providerId="Test" clId="FakeClientId" dt="2021-08-13T06:14:57.227" v="6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13T06:14:57.227" v="6" actId="790"/>
          <ac:spMkLst>
            <pc:docMk/>
            <pc:sldMasterMk cId="0" sldId="2147483660"/>
            <ac:spMk id="18" creationId="{00000000-0000-0000-0000-000000000000}"/>
          </ac:spMkLst>
        </pc:spChg>
        <pc:spChg chg="mod">
          <ac:chgData name="Fake Test User" userId="SID-0" providerId="Test" clId="FakeClientId" dt="2021-08-13T06:14:57.227" v="6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13T06:14:57.227" v="6" actId="790"/>
          <ac:spMkLst>
            <pc:docMk/>
            <pc:sldMasterMk cId="0" sldId="2147483660"/>
            <ac:spMk id="30" creationId="{00000000-0000-0000-0000-000000000000}"/>
          </ac:spMkLst>
        </pc:spChg>
        <pc:sldLayoutChg chg="modSp mod">
          <pc:chgData name="Fake Test User" userId="SID-0" providerId="Test" clId="FakeClientId" dt="2021-08-13T06:14:59.961" v="7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3T06:14:59.961" v="7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3T06:14:59.961" v="7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3T06:14:59.961" v="7" actId="790"/>
            <ac:spMkLst>
              <pc:docMk/>
              <pc:sldMasterMk cId="0" sldId="2147483660"/>
              <pc:sldLayoutMk cId="0" sldId="2147483661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3T06:14:59.961" v="7" actId="790"/>
            <ac:spMkLst>
              <pc:docMk/>
              <pc:sldMasterMk cId="0" sldId="2147483660"/>
              <pc:sldLayoutMk cId="0" sldId="2147483661"/>
              <ac:spMk id="27" creationId="{00000000-0000-0000-0000-000000000000}"/>
            </ac:spMkLst>
          </pc:spChg>
          <pc:spChg chg="mod">
            <ac:chgData name="Fake Test User" userId="SID-0" providerId="Test" clId="FakeClientId" dt="2021-08-13T06:14:59.961" v="7" actId="790"/>
            <ac:spMkLst>
              <pc:docMk/>
              <pc:sldMasterMk cId="0" sldId="2147483660"/>
              <pc:sldLayoutMk cId="0" sldId="2147483661"/>
              <ac:spMk id="3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15:02.836" v="8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3T06:15:02.836" v="8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15:02.836" v="8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15:02.836" v="8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6:15:02.836" v="8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6:15:02.836" v="8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15:05.524" v="9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3T06:15:05.524" v="9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15:05.524" v="9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15:05.524" v="9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6:15:05.524" v="9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6:15:05.524" v="9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15:08.664" v="10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3T06:15:08.664" v="10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15:08.664" v="10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15:08.664" v="10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6:15:08.664" v="10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6:15:08.664" v="10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6:15:08.664" v="10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15:11.696" v="11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3T06:15:11.696" v="11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15:11.696" v="11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15:11.696" v="11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6:15:11.696" v="11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6:15:11.696" v="11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6:15:11.696" v="11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3T06:15:11.696" v="11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3T06:15:11.696" v="11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15:17.068" v="12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3T06:15:17.068" v="12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15:17.068" v="12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15:17.068" v="12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6:15:17.068" v="12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15:20.303" v="13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3T06:15:20.303" v="13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15:20.303" v="13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15:20.303" v="13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15:23.084" v="14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3T06:15:23.084" v="14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15:23.084" v="14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15:23.084" v="14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6:15:23.084" v="14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6:15:23.084" v="14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6:15:23.084" v="14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15:25.693" v="15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3T06:15:25.693" v="15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15:25.693" v="15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15:25.693" v="15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6:15:25.693" v="15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6:15:25.693" v="15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6:15:25.693" v="15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3T06:15:25.693" v="15" actId="790"/>
            <ac:spMkLst>
              <pc:docMk/>
              <pc:sldMasterMk cId="0" sldId="2147483660"/>
              <pc:sldLayoutMk cId="0" sldId="2147483669"/>
              <ac:spMk id="9" creationId="{00000000-0000-0000-0000-000000000000}"/>
            </ac:spMkLst>
          </pc:spChg>
          <pc:spChg chg="mod">
            <ac:chgData name="Fake Test User" userId="SID-0" providerId="Test" clId="FakeClientId" dt="2021-08-13T06:15:25.693" v="15" actId="790"/>
            <ac:spMkLst>
              <pc:docMk/>
              <pc:sldMasterMk cId="0" sldId="2147483660"/>
              <pc:sldLayoutMk cId="0" sldId="2147483669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3T06:15:25.693" v="15" actId="790"/>
            <ac:spMkLst>
              <pc:docMk/>
              <pc:sldMasterMk cId="0" sldId="2147483660"/>
              <pc:sldLayoutMk cId="0" sldId="2147483669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3T06:15:25.693" v="15" actId="790"/>
            <ac:spMkLst>
              <pc:docMk/>
              <pc:sldMasterMk cId="0" sldId="2147483660"/>
              <pc:sldLayoutMk cId="0" sldId="2147483669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15:29.865" v="16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3T06:15:29.865" v="16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15:29.865" v="16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15:29.865" v="16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6:15:29.865" v="16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6:15:29.865" v="16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15:32.381" v="17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3T06:15:32.381" v="17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15:32.381" v="17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15:32.381" v="17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6:15:32.381" v="17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6:15:32.381" v="17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631FCE9D-2F4D-43C2-85CC-B8BA377C90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F02D920-6A6B-4A8A-A4DD-A487F96BA8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47322-097A-4BC9-BD3E-0DCD93EF5C81}" type="datetimeFigureOut">
              <a:rPr lang="es-ES" smtClean="0"/>
              <a:t>13/08/2021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143ACCB-46C7-46B5-91EC-2C3700974B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5FF9B19-79AC-480D-841C-B6D267CA96A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A8E01-1B0C-4E5B-9F69-73CE76BE27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12119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A5885-AA2F-4568-B053-965FB7C0A122}" type="datetimeFigureOut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6E299-A3EC-45AC-9F68-B1978E952E18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3936419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16E299-A3EC-45AC-9F68-B1978E952E18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9356347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152491-F831-4781-B565-7282C00A98A2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DE6EB8-52AB-45EA-A660-3E1EBFA72987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30" name="Marcador de fecha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AF5BBD-83DF-49EE-BC1F-ECD79B60FE36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19" name="Marcador de pie de página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27" name="Marcador de número de diapositiva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DE6EB8-52AB-45EA-A660-3E1EBFA72987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B281A4-7211-43FF-8CE6-02EFB8AEBE65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DE6EB8-52AB-45EA-A660-3E1EBFA72987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53C205-15AC-4D69-8AB3-D0929F4D7BCC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DE6EB8-52AB-45EA-A660-3E1EBFA72987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1AD4F9-45E5-4FB5-8087-5AB517B89763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DE6EB8-52AB-45EA-A660-3E1EBFA72987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ido 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9F6A40-0C27-4C0E-A0E8-FD72E412852A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DE6EB8-52AB-45EA-A660-3E1EBFA72987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C1F3E2-CD43-4339-A67B-425A1ACE473F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DE6EB8-52AB-45EA-A660-3E1EBFA72987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E6D3A8-164D-4E6B-90AE-B4A7933AC534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DE6EB8-52AB-45EA-A660-3E1EBFA72987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000E7E-AD38-4D87-ADA4-CC831339516A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DE6EB8-52AB-45EA-A660-3E1EBFA72987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317A51-E674-46CD-9D4D-CE3BADD92CD4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DE6EB8-52AB-45EA-A660-3E1EBFA72987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con una esquina recortada y redondeada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12" name="Triángulo rectá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10B7A4-C795-4D63-8A00-93A0F2F081BA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 rtlCol="0"/>
          <a:lstStyle/>
          <a:p>
            <a:pPr rtl="0"/>
            <a:fld id="{59DE6EB8-52AB-45EA-A660-3E1EBFA72987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es-ES" noProof="0"/>
              <a:t>Haga clic en el icono para agregar una imagen</a:t>
            </a:r>
            <a:endParaRPr kumimoji="0" lang="es-ES" noProof="0"/>
          </a:p>
        </p:txBody>
      </p:sp>
      <p:sp>
        <p:nvSpPr>
          <p:cNvPr id="10" name="Forma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es-ES" noProof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es-ES" noProof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es-ES" noProof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es-ES" noProof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Marcador de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0" name="Marcador de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10" name="Marcador de fech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0"/>
            <a:fld id="{3B7DAF6E-4A96-4347-B743-C0A6CAC39ADE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22" name="Marcador de pie de pá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18" name="Marcador de número de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0"/>
            <a:fld id="{59DE6EB8-52AB-45EA-A660-3E1EBFA72987}" type="slidenum">
              <a:rPr lang="es-ES" noProof="0" smtClean="0"/>
              <a:t>‹Nº›</a:t>
            </a:fld>
            <a:endParaRPr lang="es-ES" noProof="0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rtlCol="0" anchor="t" compatLnSpc="1"/>
            <a:lstStyle/>
            <a:p>
              <a:pPr rtl="0"/>
              <a:endParaRPr kumimoji="0" lang="es-ES" noProof="0"/>
            </a:p>
          </p:txBody>
        </p:sp>
        <p:sp>
          <p:nvSpPr>
            <p:cNvPr id="13" name="Forma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rtlCol="0" anchor="t" compatLnSpc="1"/>
            <a:lstStyle/>
            <a:p>
              <a:pPr rtl="0"/>
              <a:endParaRPr kumimoji="0" lang="es-ES" noProof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8729963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Flujo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Flow</ap:Template>
  <ap:TotalTime>2</ap:TotalTime>
  <ap:Words>1</ap:Words>
  <ap:PresentationFormat>Presentación en pantalla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ap:HeadingPairs>
  <ap:TitlesOfParts>
    <vt:vector baseType="lpstr" size="5">
      <vt:lpstr>Calibri</vt:lpstr>
      <vt:lpstr>Constantia</vt:lpstr>
      <vt:lpstr>Wingdings 2</vt:lpstr>
      <vt:lpstr>Flujo</vt:lpstr>
      <vt:lpstr>Presentación de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2014-09-16T21:34:59Z</dcterms:created>
  <dcterms:modified xsi:type="dcterms:W3CDTF">2021-08-13T06:16:05Z</dcterms:modified>
</cp:coreProperties>
</file>