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62" r:id="rId3"/>
    <p:sldId id="257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39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 showGuides="1">
      <p:cViewPr varScale="1">
        <p:scale>
          <a:sx n="64" d="100"/>
          <a:sy n="64" d="100"/>
        </p:scale>
        <p:origin x="71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447117E-D58A-422A-A81B-362E9F2EA265}" type="datetimeFigureOut">
              <a:rPr lang="es-ES" smtClean="0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9A438575-B761-4121-A7E4-457BB6265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1552672-2D72-42C2-B0B5-4CADDCB794C9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54BA502-DDEA-4552-B72A-9C62FF6620C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Puede agregar sus propias categorías y puntos a este tablero de juego. Escriba sus preguntas y respuestas en las diapositivas que hemos proporcionado.</a:t>
            </a:r>
          </a:p>
          <a:p>
            <a:endParaRPr lang="es-ES" dirty="0"/>
          </a:p>
          <a:p>
            <a:r>
              <a:rPr lang="es-ES" dirty="0"/>
              <a:t>Cuando esté en la vista de presentación, seleccione </a:t>
            </a:r>
            <a:r>
              <a:rPr lang="es-ES" dirty="0" smtClean="0"/>
              <a:t>el texto subrayado </a:t>
            </a:r>
            <a:r>
              <a:rPr lang="es-ES" dirty="0"/>
              <a:t>para ir a esa pregunta y luego </a:t>
            </a:r>
            <a:r>
              <a:rPr lang="es-ES" dirty="0" smtClean="0"/>
              <a:t>vaya a la diapositiva de la respuesta. </a:t>
            </a:r>
            <a:r>
              <a:rPr lang="es-ES" dirty="0"/>
              <a:t>Use el </a:t>
            </a:r>
            <a:r>
              <a:rPr lang="es-ES" dirty="0" smtClean="0"/>
              <a:t>triángulo izquierdo </a:t>
            </a:r>
            <a:r>
              <a:rPr lang="es-ES" dirty="0"/>
              <a:t>para volver a esta diapositiva del tablero de juego.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Escriba sus preguntas y respuestas en los marcadores de posición. Puede agregar la categoría y los puntos en la parte inferior como referencia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Cuando esté en la vista de presentación, seleccione el triángulo derecho para ver la respuesta. Seleccione el triángulo izquierdo para volver a la diapositiva del tablero de juego.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Escriba sus preguntas y respuestas en los marcadores de posición. Puede agregar la categoría y los puntos en la parte inferior como referencia.</a:t>
            </a:r>
          </a:p>
          <a:p>
            <a:endParaRPr lang="es-ES" dirty="0"/>
          </a:p>
          <a:p>
            <a:r>
              <a:rPr lang="es-ES" dirty="0"/>
              <a:t>Cuando esté en la vista de presentación, </a:t>
            </a:r>
            <a:r>
              <a:rPr lang="es-ES" dirty="0" smtClean="0"/>
              <a:t>seleccione </a:t>
            </a:r>
            <a:r>
              <a:rPr lang="es-ES" dirty="0"/>
              <a:t>el triángulo izquierdo para volver a la diapositiva del tablero de juego. 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ro de jue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Categoría 1</a:t>
            </a:r>
          </a:p>
        </p:txBody>
      </p:sp>
      <p:sp>
        <p:nvSpPr>
          <p:cNvPr id="4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45" name="Marcador de texto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0" name="Marcador de texto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5" name="Marcador de texto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60" name="Marcador de texto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36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Categoría 2</a:t>
            </a:r>
          </a:p>
        </p:txBody>
      </p:sp>
      <p:sp>
        <p:nvSpPr>
          <p:cNvPr id="41" name="Marcador de texto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46" name="Marcador de texto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1" name="Marcador de texto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6" name="Marcador de texto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61" name="Marcador de texto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37" name="Marcador de texto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Categoría 3</a:t>
            </a:r>
          </a:p>
        </p:txBody>
      </p:sp>
      <p:sp>
        <p:nvSpPr>
          <p:cNvPr id="42" name="Marcador de texto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47" name="Marcador de texto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2" name="Marcador de texto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7" name="Marcador de texto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62" name="Marcador de texto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3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Categoría 4</a:t>
            </a:r>
          </a:p>
        </p:txBody>
      </p:sp>
      <p:sp>
        <p:nvSpPr>
          <p:cNvPr id="43" name="Marcador de texto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48" name="Marcador de texto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3" name="Marcador de texto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8" name="Marcador de texto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63" name="Marcador de texto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39" name="Marcador de texto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Categoría 5</a:t>
            </a:r>
          </a:p>
        </p:txBody>
      </p:sp>
      <p:sp>
        <p:nvSpPr>
          <p:cNvPr id="44" name="Marcador de texto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49" name="Marcador de texto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4" name="Marcador de texto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9" name="Marcador de texto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64" name="Marcador de texto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uestas de la categoría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"/>
          <p:cNvSpPr txBox="1"/>
          <p:nvPr userDrawn="1"/>
        </p:nvSpPr>
        <p:spPr>
          <a:xfrm rot="16200000">
            <a:off x="-2011120" y="2105463"/>
            <a:ext cx="5749803" cy="153888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s-ES" sz="100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Respuesta</a:t>
            </a:r>
          </a:p>
        </p:txBody>
      </p:sp>
      <p:sp>
        <p:nvSpPr>
          <p:cNvPr id="8" name="Pre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3200" baseline="0"/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Agregue la respuesta aquí. </a:t>
            </a:r>
          </a:p>
        </p:txBody>
      </p:sp>
      <p:sp>
        <p:nvSpPr>
          <p:cNvPr id="2" name="Rectá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Pu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10" name="Volver al tablero de jueg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es-ES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 de la categoría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es-ES" sz="540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Diapositiva divisoria de la categoría 4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guntas de la categoría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"/>
          <p:cNvSpPr txBox="1"/>
          <p:nvPr userDrawn="1"/>
        </p:nvSpPr>
        <p:spPr>
          <a:xfrm rot="16200000">
            <a:off x="-2011120" y="2105463"/>
            <a:ext cx="5749803" cy="153888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s-ES" sz="100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Pregunta</a:t>
            </a:r>
          </a:p>
        </p:txBody>
      </p:sp>
      <p:sp>
        <p:nvSpPr>
          <p:cNvPr id="8" name="Pre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3200" baseline="0"/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Agregue la pregunta aquí. </a:t>
            </a:r>
          </a:p>
        </p:txBody>
      </p:sp>
      <p:sp>
        <p:nvSpPr>
          <p:cNvPr id="2" name="Rectá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Pu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10" name="Volver al tablero de jueg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es-ES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s-ES"/>
              <a:t>Categoría 4</a:t>
            </a:r>
          </a:p>
        </p:txBody>
      </p:sp>
      <p:sp>
        <p:nvSpPr>
          <p:cNvPr id="12" name="Volver al tablero de juego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uestas de la categoría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"/>
          <p:cNvSpPr txBox="1"/>
          <p:nvPr userDrawn="1"/>
        </p:nvSpPr>
        <p:spPr>
          <a:xfrm rot="16200000">
            <a:off x="-2011120" y="2105463"/>
            <a:ext cx="5749803" cy="153888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s-ES" sz="100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Respuesta</a:t>
            </a:r>
          </a:p>
        </p:txBody>
      </p:sp>
      <p:sp>
        <p:nvSpPr>
          <p:cNvPr id="8" name="Pre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3200" baseline="0"/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Agregue la respuesta aquí. </a:t>
            </a:r>
          </a:p>
        </p:txBody>
      </p:sp>
      <p:sp>
        <p:nvSpPr>
          <p:cNvPr id="2" name="Rectá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Pu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10" name="Volver al tablero de jueg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es-ES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 de la categoría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es-ES" sz="540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Diapositiva divisoria de la categoría 5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guntas de la categoría 5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"/>
          <p:cNvSpPr txBox="1"/>
          <p:nvPr userDrawn="1"/>
        </p:nvSpPr>
        <p:spPr>
          <a:xfrm rot="16200000">
            <a:off x="-2011120" y="2105463"/>
            <a:ext cx="5749803" cy="153888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s-ES" sz="100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Pregunta</a:t>
            </a:r>
          </a:p>
        </p:txBody>
      </p:sp>
      <p:sp>
        <p:nvSpPr>
          <p:cNvPr id="8" name="Pre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3200" baseline="0"/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Agregue la pregunta aquí. </a:t>
            </a:r>
          </a:p>
        </p:txBody>
      </p:sp>
      <p:sp>
        <p:nvSpPr>
          <p:cNvPr id="2" name="Rectá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Pu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10" name="Volver al tablero de jueg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es-ES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s-ES"/>
              <a:t>Categoría 5</a:t>
            </a:r>
          </a:p>
        </p:txBody>
      </p:sp>
      <p:sp>
        <p:nvSpPr>
          <p:cNvPr id="12" name="Volver al tablero de juego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uestas de la categoría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"/>
          <p:cNvSpPr txBox="1"/>
          <p:nvPr userDrawn="1"/>
        </p:nvSpPr>
        <p:spPr>
          <a:xfrm rot="16200000">
            <a:off x="-2011120" y="2105463"/>
            <a:ext cx="5749803" cy="153888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s-ES" sz="100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Respuesta</a:t>
            </a:r>
          </a:p>
        </p:txBody>
      </p:sp>
      <p:sp>
        <p:nvSpPr>
          <p:cNvPr id="8" name="Pre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3200" baseline="0"/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Agregue la respuesta aquí. </a:t>
            </a:r>
          </a:p>
        </p:txBody>
      </p:sp>
      <p:sp>
        <p:nvSpPr>
          <p:cNvPr id="2" name="Rectá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Pu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10" name="Volver al tablero de jueg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es-ES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 de la categoría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es-ES" sz="540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Diapositiva divisoria de la categoría 5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guntas de la categoría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"/>
          <p:cNvSpPr txBox="1"/>
          <p:nvPr userDrawn="1"/>
        </p:nvSpPr>
        <p:spPr>
          <a:xfrm rot="16200000">
            <a:off x="-2011120" y="2105463"/>
            <a:ext cx="5749803" cy="153888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s-ES" sz="100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Pregunta</a:t>
            </a:r>
          </a:p>
        </p:txBody>
      </p:sp>
      <p:sp>
        <p:nvSpPr>
          <p:cNvPr id="8" name="Pre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3200" baseline="0"/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Agregue la pregunta aquí. </a:t>
            </a:r>
          </a:p>
        </p:txBody>
      </p:sp>
      <p:sp>
        <p:nvSpPr>
          <p:cNvPr id="2" name="Rectá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Pu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10" name="Volver al tablero de jueg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es-ES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s-ES"/>
              <a:t>Categoría 1</a:t>
            </a:r>
          </a:p>
        </p:txBody>
      </p:sp>
      <p:sp>
        <p:nvSpPr>
          <p:cNvPr id="14" name="Volver al tablero de juego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uestas de la categoría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"/>
          <p:cNvSpPr txBox="1"/>
          <p:nvPr userDrawn="1"/>
        </p:nvSpPr>
        <p:spPr>
          <a:xfrm rot="16200000">
            <a:off x="-2011120" y="2105463"/>
            <a:ext cx="5749803" cy="153888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s-ES" sz="100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Respuesta</a:t>
            </a:r>
          </a:p>
        </p:txBody>
      </p:sp>
      <p:sp>
        <p:nvSpPr>
          <p:cNvPr id="8" name="Pre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3200" baseline="0"/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Agregue la respuesta aquí. </a:t>
            </a:r>
          </a:p>
        </p:txBody>
      </p:sp>
      <p:sp>
        <p:nvSpPr>
          <p:cNvPr id="2" name="Rectá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Pu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10" name="Volver al tablero de jueg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es-ES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 de la categorí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es-ES" sz="540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Diapositiva divisoria de la categoría 2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guntas de la categorí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"/>
          <p:cNvSpPr txBox="1"/>
          <p:nvPr userDrawn="1"/>
        </p:nvSpPr>
        <p:spPr>
          <a:xfrm rot="16200000">
            <a:off x="-2011120" y="2105463"/>
            <a:ext cx="5749803" cy="153888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s-ES" sz="100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Pregunta</a:t>
            </a:r>
          </a:p>
        </p:txBody>
      </p:sp>
      <p:sp>
        <p:nvSpPr>
          <p:cNvPr id="8" name="Pre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3200" baseline="0"/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Agregue la pregunta aquí. </a:t>
            </a:r>
          </a:p>
        </p:txBody>
      </p:sp>
      <p:sp>
        <p:nvSpPr>
          <p:cNvPr id="2" name="Rectá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Pu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10" name="Volver al tablero de jueg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es-ES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s-ES"/>
              <a:t>Categoría 2</a:t>
            </a:r>
          </a:p>
        </p:txBody>
      </p:sp>
      <p:sp>
        <p:nvSpPr>
          <p:cNvPr id="12" name="Volver al tablero de juego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uestas de la categorí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"/>
          <p:cNvSpPr txBox="1"/>
          <p:nvPr userDrawn="1"/>
        </p:nvSpPr>
        <p:spPr>
          <a:xfrm rot="16200000">
            <a:off x="-2011120" y="2105463"/>
            <a:ext cx="5749803" cy="153888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s-ES" sz="100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Respuesta</a:t>
            </a:r>
          </a:p>
        </p:txBody>
      </p:sp>
      <p:sp>
        <p:nvSpPr>
          <p:cNvPr id="8" name="Pre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3200" baseline="0"/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Agregue la respuesta aquí. </a:t>
            </a:r>
          </a:p>
        </p:txBody>
      </p:sp>
      <p:sp>
        <p:nvSpPr>
          <p:cNvPr id="2" name="Rectá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Pu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10" name="Volver al tablero de jueg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es-ES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 de la categoría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es-ES" sz="540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Diapositiva divisoria de la categoría 3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guntas de la categoría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"/>
          <p:cNvSpPr txBox="1"/>
          <p:nvPr userDrawn="1"/>
        </p:nvSpPr>
        <p:spPr>
          <a:xfrm rot="16200000">
            <a:off x="-2011120" y="2105463"/>
            <a:ext cx="5749803" cy="153888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s-ES" sz="100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Pregunta</a:t>
            </a:r>
          </a:p>
        </p:txBody>
      </p:sp>
      <p:sp>
        <p:nvSpPr>
          <p:cNvPr id="8" name="Pre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3200" baseline="0"/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Agregue la pregunta aquí. </a:t>
            </a:r>
          </a:p>
        </p:txBody>
      </p:sp>
      <p:sp>
        <p:nvSpPr>
          <p:cNvPr id="2" name="Rectá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Pu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10" name="Volver al tablero de jueg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es-ES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s-ES"/>
              <a:t>Categoría 3</a:t>
            </a:r>
          </a:p>
        </p:txBody>
      </p:sp>
      <p:sp>
        <p:nvSpPr>
          <p:cNvPr id="12" name="Volver al tablero de juego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Marcador de texto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  <p:sp>
        <p:nvSpPr>
          <p:cNvPr id="128" name="Marcador de texto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>
                <a:hlinkClick r:id="rId3" action="ppaction://hlinksldjump"/>
              </a:rPr>
              <a:t>10</a:t>
            </a:r>
            <a:endParaRPr lang="es-ES"/>
          </a:p>
        </p:txBody>
      </p:sp>
      <p:sp>
        <p:nvSpPr>
          <p:cNvPr id="133" name="Marcador de texto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ES">
                <a:hlinkClick r:id="rId4" action="ppaction://hlinksldjump"/>
              </a:rPr>
              <a:t>20</a:t>
            </a:r>
            <a:endParaRPr lang="es-ES"/>
          </a:p>
        </p:txBody>
      </p:sp>
      <p:sp>
        <p:nvSpPr>
          <p:cNvPr id="138" name="Marcador de texto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s-ES">
                <a:hlinkClick r:id="rId5" action="ppaction://hlinksldjump"/>
              </a:rPr>
              <a:t>30</a:t>
            </a:r>
            <a:endParaRPr lang="es-ES"/>
          </a:p>
        </p:txBody>
      </p:sp>
      <p:sp>
        <p:nvSpPr>
          <p:cNvPr id="143" name="Marcador de texto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s-ES">
                <a:hlinkClick r:id="rId6" action="ppaction://hlinksldjump"/>
              </a:rPr>
              <a:t>40</a:t>
            </a:r>
            <a:endParaRPr lang="es-ES"/>
          </a:p>
        </p:txBody>
      </p:sp>
      <p:sp>
        <p:nvSpPr>
          <p:cNvPr id="148" name="Marcador de texto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s-ES">
                <a:hlinkClick r:id="rId7" action="ppaction://hlinksldjump"/>
              </a:rPr>
              <a:t>50</a:t>
            </a:r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  <p:sp>
        <p:nvSpPr>
          <p:cNvPr id="129" name="Marcador de texto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>
                <a:hlinkClick r:id="rId8" action="ppaction://hlinksldjump"/>
              </a:rPr>
              <a:t>10</a:t>
            </a:r>
            <a:endParaRPr lang="es-ES"/>
          </a:p>
        </p:txBody>
      </p:sp>
      <p:sp>
        <p:nvSpPr>
          <p:cNvPr id="134" name="Marcador de texto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s-ES">
                <a:hlinkClick r:id="rId9" action="ppaction://hlinksldjump"/>
              </a:rPr>
              <a:t>20</a:t>
            </a:r>
            <a:endParaRPr lang="es-ES"/>
          </a:p>
        </p:txBody>
      </p:sp>
      <p:sp>
        <p:nvSpPr>
          <p:cNvPr id="139" name="Marcador de texto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s-ES">
                <a:hlinkClick r:id="rId10" action="ppaction://hlinksldjump"/>
              </a:rPr>
              <a:t>30</a:t>
            </a:r>
            <a:endParaRPr lang="es-ES"/>
          </a:p>
        </p:txBody>
      </p:sp>
      <p:sp>
        <p:nvSpPr>
          <p:cNvPr id="144" name="Marcador de texto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s-ES">
                <a:hlinkClick r:id="rId11" action="ppaction://hlinksldjump"/>
              </a:rPr>
              <a:t>40</a:t>
            </a:r>
            <a:endParaRPr lang="es-ES"/>
          </a:p>
        </p:txBody>
      </p:sp>
      <p:sp>
        <p:nvSpPr>
          <p:cNvPr id="149" name="Marcador de texto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s-ES">
                <a:hlinkClick r:id="rId12" action="ppaction://hlinksldjump"/>
              </a:rPr>
              <a:t>50</a:t>
            </a:r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  <p:sp>
        <p:nvSpPr>
          <p:cNvPr id="130" name="Marcador de texto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>
                <a:hlinkClick r:id="rId13" action="ppaction://hlinksldjump"/>
              </a:rPr>
              <a:t>10</a:t>
            </a:r>
            <a:endParaRPr lang="es-ES"/>
          </a:p>
        </p:txBody>
      </p:sp>
      <p:sp>
        <p:nvSpPr>
          <p:cNvPr id="135" name="Marcador de texto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s-ES">
                <a:hlinkClick r:id="rId14" action="ppaction://hlinksldjump"/>
              </a:rPr>
              <a:t>20</a:t>
            </a:r>
            <a:endParaRPr lang="es-ES"/>
          </a:p>
        </p:txBody>
      </p:sp>
      <p:sp>
        <p:nvSpPr>
          <p:cNvPr id="140" name="Marcador de texto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s-ES">
                <a:hlinkClick r:id="rId15" action="ppaction://hlinksldjump"/>
              </a:rPr>
              <a:t>30</a:t>
            </a:r>
            <a:endParaRPr lang="es-ES"/>
          </a:p>
        </p:txBody>
      </p:sp>
      <p:sp>
        <p:nvSpPr>
          <p:cNvPr id="145" name="Marcador de texto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s-ES">
                <a:hlinkClick r:id="rId16" action="ppaction://hlinksldjump"/>
              </a:rPr>
              <a:t>40</a:t>
            </a:r>
            <a:endParaRPr lang="es-ES"/>
          </a:p>
        </p:txBody>
      </p:sp>
      <p:sp>
        <p:nvSpPr>
          <p:cNvPr id="150" name="Marcador de texto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s-ES">
                <a:hlinkClick r:id="rId17" action="ppaction://hlinksldjump"/>
              </a:rPr>
              <a:t>50</a:t>
            </a:r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  <p:sp>
        <p:nvSpPr>
          <p:cNvPr id="131" name="Marcador de texto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>
                <a:hlinkClick r:id="rId18" action="ppaction://hlinksldjump"/>
              </a:rPr>
              <a:t>10</a:t>
            </a:r>
            <a:endParaRPr lang="es-ES"/>
          </a:p>
        </p:txBody>
      </p:sp>
      <p:sp>
        <p:nvSpPr>
          <p:cNvPr id="136" name="Marcador de texto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s-ES">
                <a:hlinkClick r:id="rId19" action="ppaction://hlinksldjump"/>
              </a:rPr>
              <a:t>20</a:t>
            </a:r>
            <a:endParaRPr lang="es-ES"/>
          </a:p>
        </p:txBody>
      </p:sp>
      <p:sp>
        <p:nvSpPr>
          <p:cNvPr id="141" name="Marcador de texto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s-ES">
                <a:hlinkClick r:id="rId20" action="ppaction://hlinksldjump"/>
              </a:rPr>
              <a:t>30</a:t>
            </a:r>
            <a:endParaRPr lang="es-ES"/>
          </a:p>
        </p:txBody>
      </p:sp>
      <p:sp>
        <p:nvSpPr>
          <p:cNvPr id="146" name="Marcador de texto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s-ES">
                <a:hlinkClick r:id="rId21" action="ppaction://hlinksldjump"/>
              </a:rPr>
              <a:t>40</a:t>
            </a:r>
            <a:endParaRPr lang="es-ES"/>
          </a:p>
        </p:txBody>
      </p:sp>
      <p:sp>
        <p:nvSpPr>
          <p:cNvPr id="151" name="Marcador de texto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s-ES">
                <a:hlinkClick r:id="rId22" action="ppaction://hlinksldjump"/>
              </a:rPr>
              <a:t>50</a:t>
            </a:r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  <p:sp>
        <p:nvSpPr>
          <p:cNvPr id="132" name="Marcador de texto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>
                <a:hlinkClick r:id="rId23" action="ppaction://hlinksldjump"/>
              </a:rPr>
              <a:t>10</a:t>
            </a:r>
            <a:endParaRPr lang="es-ES"/>
          </a:p>
        </p:txBody>
      </p:sp>
      <p:sp>
        <p:nvSpPr>
          <p:cNvPr id="137" name="Marcador de texto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s-ES">
                <a:hlinkClick r:id="rId24" action="ppaction://hlinksldjump"/>
              </a:rPr>
              <a:t>20</a:t>
            </a:r>
            <a:endParaRPr lang="es-ES"/>
          </a:p>
        </p:txBody>
      </p:sp>
      <p:sp>
        <p:nvSpPr>
          <p:cNvPr id="142" name="Marcador de texto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s-ES">
                <a:hlinkClick r:id="rId25" action="ppaction://hlinksldjump"/>
              </a:rPr>
              <a:t>30</a:t>
            </a:r>
            <a:endParaRPr lang="es-ES"/>
          </a:p>
        </p:txBody>
      </p:sp>
      <p:sp>
        <p:nvSpPr>
          <p:cNvPr id="147" name="Marcador de texto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s-ES">
                <a:hlinkClick r:id="rId26" action="ppaction://hlinksldjump"/>
              </a:rPr>
              <a:t>40</a:t>
            </a:r>
            <a:endParaRPr lang="es-ES"/>
          </a:p>
        </p:txBody>
      </p:sp>
      <p:sp>
        <p:nvSpPr>
          <p:cNvPr id="152" name="Marcador de texto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s-ES">
                <a:hlinkClick r:id="rId27" action="ppaction://hlinksldjump"/>
              </a:rPr>
              <a:t>50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1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1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1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 de la categoría 2 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2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2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2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2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2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2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 de la categoría 1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2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2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2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2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 de la categoría 3</a:t>
            </a: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3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3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3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3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3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1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3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3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3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3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3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 de la categoría 4</a:t>
            </a: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4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4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4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4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1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4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4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4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4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4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4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 de la categoría 5</a:t>
            </a: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5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5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5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1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5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5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5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5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5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5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5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1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1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Respuesta de la categoría 1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1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blero de juego colorido 16 x 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783</Words>
  <Application>Microsoft Office PowerPoint</Application>
  <PresentationFormat>Panorámica</PresentationFormat>
  <Paragraphs>199</Paragraphs>
  <Slides>56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Tablero de juego colorido 16 x 9</vt:lpstr>
      <vt:lpstr>Presentación de PowerPoint</vt:lpstr>
      <vt:lpstr>Preguntas de la categoría 1</vt:lpstr>
      <vt:lpstr>Categoría 1</vt:lpstr>
      <vt:lpstr>Categoría 1</vt:lpstr>
      <vt:lpstr>Categoría 1</vt:lpstr>
      <vt:lpstr>Categoría 1</vt:lpstr>
      <vt:lpstr>Categoría 1</vt:lpstr>
      <vt:lpstr>Categoría 1</vt:lpstr>
      <vt:lpstr>Categoría 1</vt:lpstr>
      <vt:lpstr>Categoría 1</vt:lpstr>
      <vt:lpstr>Categoría 1</vt:lpstr>
      <vt:lpstr>Categoría 1</vt:lpstr>
      <vt:lpstr>Preguntas de la categoría 2 </vt:lpstr>
      <vt:lpstr>Categoría 2</vt:lpstr>
      <vt:lpstr>Categoría 2</vt:lpstr>
      <vt:lpstr>Presentación de PowerPoint</vt:lpstr>
      <vt:lpstr>Categoría 2</vt:lpstr>
      <vt:lpstr>Categoría 2</vt:lpstr>
      <vt:lpstr>Categoría 2</vt:lpstr>
      <vt:lpstr>Categoría 2</vt:lpstr>
      <vt:lpstr>Categoría 2</vt:lpstr>
      <vt:lpstr>Categoría 2</vt:lpstr>
      <vt:lpstr>Categoría 2</vt:lpstr>
      <vt:lpstr>Preguntas de la categoría 3</vt:lpstr>
      <vt:lpstr>Categoría 3</vt:lpstr>
      <vt:lpstr>Categoría 3</vt:lpstr>
      <vt:lpstr>Categoría 3</vt:lpstr>
      <vt:lpstr>Categoría 3</vt:lpstr>
      <vt:lpstr>Categoría 3</vt:lpstr>
      <vt:lpstr>Categoría 3</vt:lpstr>
      <vt:lpstr>Categoría 3</vt:lpstr>
      <vt:lpstr>Categoría 3</vt:lpstr>
      <vt:lpstr>Categoría 3</vt:lpstr>
      <vt:lpstr>Categoría 3</vt:lpstr>
      <vt:lpstr>Preguntas de la categoría 4</vt:lpstr>
      <vt:lpstr>Categoría 4</vt:lpstr>
      <vt:lpstr>Categoría 4</vt:lpstr>
      <vt:lpstr>Categoría 4</vt:lpstr>
      <vt:lpstr>Categoría 4</vt:lpstr>
      <vt:lpstr>Categoría 4</vt:lpstr>
      <vt:lpstr>Categoría 4</vt:lpstr>
      <vt:lpstr>Categoría 4</vt:lpstr>
      <vt:lpstr>Categoría 4</vt:lpstr>
      <vt:lpstr>Categoría 4</vt:lpstr>
      <vt:lpstr>Categoría 4</vt:lpstr>
      <vt:lpstr>Preguntas de la categoría 5</vt:lpstr>
      <vt:lpstr>Categoría 5</vt:lpstr>
      <vt:lpstr>Categoría 5</vt:lpstr>
      <vt:lpstr>Categoría 5</vt:lpstr>
      <vt:lpstr>Categoría 5</vt:lpstr>
      <vt:lpstr>Categoría 5</vt:lpstr>
      <vt:lpstr>Categoría 5</vt:lpstr>
      <vt:lpstr>Categoría 5</vt:lpstr>
      <vt:lpstr>Categoría 5</vt:lpstr>
      <vt:lpstr>Categoría 5</vt:lpstr>
      <vt:lpstr>Categoría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2014-01-14T14:12:58Z</dcterms:created>
  <dcterms:modified xsi:type="dcterms:W3CDTF">2014-01-14T14:13:28Z</dcterms:modified>
</cp:coreProperties>
</file>