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7772400" cy="100584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7" autoAdjust="0"/>
    <p:restoredTop sz="90031" autoAdjust="0"/>
  </p:normalViewPr>
  <p:slideViewPr>
    <p:cSldViewPr>
      <p:cViewPr varScale="1">
        <p:scale>
          <a:sx n="72" d="100"/>
          <a:sy n="72" d="100"/>
        </p:scale>
        <p:origin x="2568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2" d="100"/>
          <a:sy n="62" d="100"/>
        </p:scale>
        <p:origin x="283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842B8A08-B855-4C9E-A853-7B959D4FD169}" type="datetimeFigureOut">
              <a:rPr lang="es-ES" smtClean="0"/>
              <a:t>16/12/2013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3B477DF4-BED6-489E-84C5-2F5E5E718F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9239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16804A9D-5FD2-4FDE-BAD7-9ACDE960ACB3}" type="datetimeFigureOut">
              <a:t>16/12/2013</a:t>
            </a:fld>
            <a:endParaRPr lang="es-ES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163638"/>
            <a:ext cx="242887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144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2108A67B-D4E7-463C-8DE6-E343473A155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9481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mtClean="0"/>
              <a:t>Para</a:t>
            </a:r>
            <a:r>
              <a:rPr lang="es-ES" baseline="0" smtClean="0"/>
              <a:t> cambiar la primera tarjeta de presentación de muestra, reemplace el contenido por contenido propio. Para cambiar el logotipo, seleccione la imagen “sustituir con LOGOTIPO” y elija Cambiar imagen en la pestaña Formato de Herramientas de imagen.</a:t>
            </a:r>
          </a:p>
          <a:p>
            <a:endParaRPr lang="es-ES" baseline="0" smtClean="0"/>
          </a:p>
          <a:p>
            <a:r>
              <a:rPr lang="es-ES" baseline="0" smtClean="0"/>
              <a:t>O bien, si prefiere empezar desde cero, presione el botón Nueva dispositiva de la pestaña Inicio para insertar una página nueva. Ahora escriba texto en los marcadores de posición vacíos e inserte el logotipo con la opción Insertar imagen.</a:t>
            </a:r>
            <a:endParaRPr lang="es-ES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8A67B-D4E7-463C-8DE6-E343473A155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80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rjetas de presentación, 10 por h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texto 19"/>
          <p:cNvSpPr>
            <a:spLocks noGrp="1"/>
          </p:cNvSpPr>
          <p:nvPr>
            <p:ph type="body" sz="quarter" idx="10" hasCustomPrompt="1"/>
          </p:nvPr>
        </p:nvSpPr>
        <p:spPr>
          <a:xfrm>
            <a:off x="835300" y="1151213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22" name="Marcador de posición de texto 21"/>
          <p:cNvSpPr>
            <a:spLocks noGrp="1"/>
          </p:cNvSpPr>
          <p:nvPr>
            <p:ph type="body" sz="quarter" idx="11" hasCustomPrompt="1"/>
          </p:nvPr>
        </p:nvSpPr>
        <p:spPr>
          <a:xfrm>
            <a:off x="833568" y="1322101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12" name="Marcador de posición de texto 31"/>
          <p:cNvSpPr>
            <a:spLocks noGrp="1"/>
          </p:cNvSpPr>
          <p:nvPr>
            <p:ph type="body" sz="quarter" idx="80" hasCustomPrompt="1"/>
          </p:nvPr>
        </p:nvSpPr>
        <p:spPr>
          <a:xfrm>
            <a:off x="833314" y="157511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32" name="Marcador de posición de texto 31"/>
          <p:cNvSpPr>
            <a:spLocks noGrp="1"/>
          </p:cNvSpPr>
          <p:nvPr>
            <p:ph type="body" sz="quarter" idx="16" hasCustomPrompt="1"/>
          </p:nvPr>
        </p:nvSpPr>
        <p:spPr>
          <a:xfrm>
            <a:off x="833314" y="170958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48" name="Marcador de posición de texto 27"/>
          <p:cNvSpPr>
            <a:spLocks noGrp="1"/>
          </p:cNvSpPr>
          <p:nvPr>
            <p:ph type="body" sz="quarter" idx="84" hasCustomPrompt="1"/>
          </p:nvPr>
        </p:nvSpPr>
        <p:spPr>
          <a:xfrm>
            <a:off x="833314" y="1830246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25" name="Marcador de posición de texto 23"/>
          <p:cNvSpPr>
            <a:spLocks noGrp="1"/>
          </p:cNvSpPr>
          <p:nvPr>
            <p:ph type="body" sz="quarter" idx="82" hasCustomPrompt="1"/>
          </p:nvPr>
        </p:nvSpPr>
        <p:spPr>
          <a:xfrm>
            <a:off x="833314" y="199760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83" name="Marcador de posición de texto 19"/>
          <p:cNvSpPr>
            <a:spLocks noGrp="1"/>
          </p:cNvSpPr>
          <p:nvPr>
            <p:ph type="body" sz="quarter" idx="85" hasCustomPrompt="1"/>
          </p:nvPr>
        </p:nvSpPr>
        <p:spPr>
          <a:xfrm>
            <a:off x="4027886" y="1151213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84" name="Marcador de posición de texto 21"/>
          <p:cNvSpPr>
            <a:spLocks noGrp="1"/>
          </p:cNvSpPr>
          <p:nvPr>
            <p:ph type="body" sz="quarter" idx="86" hasCustomPrompt="1"/>
          </p:nvPr>
        </p:nvSpPr>
        <p:spPr>
          <a:xfrm>
            <a:off x="4026154" y="1322101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85" name="Marcador de posición de texto 31"/>
          <p:cNvSpPr>
            <a:spLocks noGrp="1"/>
          </p:cNvSpPr>
          <p:nvPr>
            <p:ph type="body" sz="quarter" idx="87" hasCustomPrompt="1"/>
          </p:nvPr>
        </p:nvSpPr>
        <p:spPr>
          <a:xfrm>
            <a:off x="4025900" y="1575119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86" name="Marcador de posición de texto 31"/>
          <p:cNvSpPr>
            <a:spLocks noGrp="1"/>
          </p:cNvSpPr>
          <p:nvPr>
            <p:ph type="body" sz="quarter" idx="88" hasCustomPrompt="1"/>
          </p:nvPr>
        </p:nvSpPr>
        <p:spPr>
          <a:xfrm>
            <a:off x="4025900" y="1709584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87" name="Marcador de posición de texto 27"/>
          <p:cNvSpPr>
            <a:spLocks noGrp="1"/>
          </p:cNvSpPr>
          <p:nvPr>
            <p:ph type="body" sz="quarter" idx="89" hasCustomPrompt="1"/>
          </p:nvPr>
        </p:nvSpPr>
        <p:spPr>
          <a:xfrm>
            <a:off x="4025900" y="1830246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88" name="Marcador de posición de texto 23"/>
          <p:cNvSpPr>
            <a:spLocks noGrp="1"/>
          </p:cNvSpPr>
          <p:nvPr>
            <p:ph type="body" sz="quarter" idx="90" hasCustomPrompt="1"/>
          </p:nvPr>
        </p:nvSpPr>
        <p:spPr>
          <a:xfrm>
            <a:off x="4025900" y="1997600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91" name="Marcador de posición de texto 19"/>
          <p:cNvSpPr>
            <a:spLocks noGrp="1"/>
          </p:cNvSpPr>
          <p:nvPr>
            <p:ph type="body" sz="quarter" idx="92" hasCustomPrompt="1"/>
          </p:nvPr>
        </p:nvSpPr>
        <p:spPr>
          <a:xfrm>
            <a:off x="835300" y="29845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92" name="Marcador de posición de texto 21"/>
          <p:cNvSpPr>
            <a:spLocks noGrp="1"/>
          </p:cNvSpPr>
          <p:nvPr>
            <p:ph type="body" sz="quarter" idx="93" hasCustomPrompt="1"/>
          </p:nvPr>
        </p:nvSpPr>
        <p:spPr>
          <a:xfrm>
            <a:off x="833568" y="31553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93" name="Marcador de posición de texto 31"/>
          <p:cNvSpPr>
            <a:spLocks noGrp="1"/>
          </p:cNvSpPr>
          <p:nvPr>
            <p:ph type="body" sz="quarter" idx="94" hasCustomPrompt="1"/>
          </p:nvPr>
        </p:nvSpPr>
        <p:spPr>
          <a:xfrm>
            <a:off x="833314" y="34084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94" name="Marcador de posición de texto 31"/>
          <p:cNvSpPr>
            <a:spLocks noGrp="1"/>
          </p:cNvSpPr>
          <p:nvPr>
            <p:ph type="body" sz="quarter" idx="95" hasCustomPrompt="1"/>
          </p:nvPr>
        </p:nvSpPr>
        <p:spPr>
          <a:xfrm>
            <a:off x="833314" y="35428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95" name="Marcador de posición de texto 27"/>
          <p:cNvSpPr>
            <a:spLocks noGrp="1"/>
          </p:cNvSpPr>
          <p:nvPr>
            <p:ph type="body" sz="quarter" idx="96" hasCustomPrompt="1"/>
          </p:nvPr>
        </p:nvSpPr>
        <p:spPr>
          <a:xfrm>
            <a:off x="833314" y="36635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96" name="Marcador de posición de texto 23"/>
          <p:cNvSpPr>
            <a:spLocks noGrp="1"/>
          </p:cNvSpPr>
          <p:nvPr>
            <p:ph type="body" sz="quarter" idx="97" hasCustomPrompt="1"/>
          </p:nvPr>
        </p:nvSpPr>
        <p:spPr>
          <a:xfrm>
            <a:off x="833314" y="38308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99" name="Marcador de posición de texto 19"/>
          <p:cNvSpPr>
            <a:spLocks noGrp="1"/>
          </p:cNvSpPr>
          <p:nvPr>
            <p:ph type="body" sz="quarter" idx="99" hasCustomPrompt="1"/>
          </p:nvPr>
        </p:nvSpPr>
        <p:spPr>
          <a:xfrm>
            <a:off x="4027886" y="29845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00" name="Marcador de posición de texto 21"/>
          <p:cNvSpPr>
            <a:spLocks noGrp="1"/>
          </p:cNvSpPr>
          <p:nvPr>
            <p:ph type="body" sz="quarter" idx="100" hasCustomPrompt="1"/>
          </p:nvPr>
        </p:nvSpPr>
        <p:spPr>
          <a:xfrm>
            <a:off x="4026154" y="31553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01" name="Marcador de posición de texto 31"/>
          <p:cNvSpPr>
            <a:spLocks noGrp="1"/>
          </p:cNvSpPr>
          <p:nvPr>
            <p:ph type="body" sz="quarter" idx="101" hasCustomPrompt="1"/>
          </p:nvPr>
        </p:nvSpPr>
        <p:spPr>
          <a:xfrm>
            <a:off x="4025900" y="34084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02" name="Marcador de posición de texto 31"/>
          <p:cNvSpPr>
            <a:spLocks noGrp="1"/>
          </p:cNvSpPr>
          <p:nvPr>
            <p:ph type="body" sz="quarter" idx="102" hasCustomPrompt="1"/>
          </p:nvPr>
        </p:nvSpPr>
        <p:spPr>
          <a:xfrm>
            <a:off x="4025900" y="35428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03" name="Marcador de posición de texto 27"/>
          <p:cNvSpPr>
            <a:spLocks noGrp="1"/>
          </p:cNvSpPr>
          <p:nvPr>
            <p:ph type="body" sz="quarter" idx="103" hasCustomPrompt="1"/>
          </p:nvPr>
        </p:nvSpPr>
        <p:spPr>
          <a:xfrm>
            <a:off x="4025900" y="36635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04" name="Marcador de posición de texto 23"/>
          <p:cNvSpPr>
            <a:spLocks noGrp="1"/>
          </p:cNvSpPr>
          <p:nvPr>
            <p:ph type="body" sz="quarter" idx="104" hasCustomPrompt="1"/>
          </p:nvPr>
        </p:nvSpPr>
        <p:spPr>
          <a:xfrm>
            <a:off x="4025900" y="38308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107" name="Marcador de posición de texto 19"/>
          <p:cNvSpPr>
            <a:spLocks noGrp="1"/>
          </p:cNvSpPr>
          <p:nvPr>
            <p:ph type="body" sz="quarter" idx="106" hasCustomPrompt="1"/>
          </p:nvPr>
        </p:nvSpPr>
        <p:spPr>
          <a:xfrm>
            <a:off x="835300" y="48133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08" name="Marcador de posición de texto 21"/>
          <p:cNvSpPr>
            <a:spLocks noGrp="1"/>
          </p:cNvSpPr>
          <p:nvPr>
            <p:ph type="body" sz="quarter" idx="107" hasCustomPrompt="1"/>
          </p:nvPr>
        </p:nvSpPr>
        <p:spPr>
          <a:xfrm>
            <a:off x="833568" y="49841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09" name="Marcador de posición de texto 31"/>
          <p:cNvSpPr>
            <a:spLocks noGrp="1"/>
          </p:cNvSpPr>
          <p:nvPr>
            <p:ph type="body" sz="quarter" idx="108" hasCustomPrompt="1"/>
          </p:nvPr>
        </p:nvSpPr>
        <p:spPr>
          <a:xfrm>
            <a:off x="833314" y="52372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10" name="Marcador de posición de texto 31"/>
          <p:cNvSpPr>
            <a:spLocks noGrp="1"/>
          </p:cNvSpPr>
          <p:nvPr>
            <p:ph type="body" sz="quarter" idx="109" hasCustomPrompt="1"/>
          </p:nvPr>
        </p:nvSpPr>
        <p:spPr>
          <a:xfrm>
            <a:off x="833314" y="53716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11" name="Marcador de posición de texto 27"/>
          <p:cNvSpPr>
            <a:spLocks noGrp="1"/>
          </p:cNvSpPr>
          <p:nvPr>
            <p:ph type="body" sz="quarter" idx="110" hasCustomPrompt="1"/>
          </p:nvPr>
        </p:nvSpPr>
        <p:spPr>
          <a:xfrm>
            <a:off x="833314" y="54923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13" name="Marcador de posición de texto 23"/>
          <p:cNvSpPr>
            <a:spLocks noGrp="1"/>
          </p:cNvSpPr>
          <p:nvPr>
            <p:ph type="body" sz="quarter" idx="111" hasCustomPrompt="1"/>
          </p:nvPr>
        </p:nvSpPr>
        <p:spPr>
          <a:xfrm>
            <a:off x="833314" y="56596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170" name="Marcador de posición de texto 19"/>
          <p:cNvSpPr>
            <a:spLocks noGrp="1"/>
          </p:cNvSpPr>
          <p:nvPr>
            <p:ph type="body" sz="quarter" idx="113" hasCustomPrompt="1"/>
          </p:nvPr>
        </p:nvSpPr>
        <p:spPr>
          <a:xfrm>
            <a:off x="4027886" y="48133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71" name="Marcador de posición de texto 21"/>
          <p:cNvSpPr>
            <a:spLocks noGrp="1"/>
          </p:cNvSpPr>
          <p:nvPr>
            <p:ph type="body" sz="quarter" idx="114" hasCustomPrompt="1"/>
          </p:nvPr>
        </p:nvSpPr>
        <p:spPr>
          <a:xfrm>
            <a:off x="4026154" y="49841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72" name="Marcador de posición de texto 31"/>
          <p:cNvSpPr>
            <a:spLocks noGrp="1"/>
          </p:cNvSpPr>
          <p:nvPr>
            <p:ph type="body" sz="quarter" idx="115" hasCustomPrompt="1"/>
          </p:nvPr>
        </p:nvSpPr>
        <p:spPr>
          <a:xfrm>
            <a:off x="4025900" y="52372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73" name="Marcador de posición de texto 31"/>
          <p:cNvSpPr>
            <a:spLocks noGrp="1"/>
          </p:cNvSpPr>
          <p:nvPr>
            <p:ph type="body" sz="quarter" idx="116" hasCustomPrompt="1"/>
          </p:nvPr>
        </p:nvSpPr>
        <p:spPr>
          <a:xfrm>
            <a:off x="4025900" y="53716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74" name="Marcador de posición de texto 27"/>
          <p:cNvSpPr>
            <a:spLocks noGrp="1"/>
          </p:cNvSpPr>
          <p:nvPr>
            <p:ph type="body" sz="quarter" idx="117" hasCustomPrompt="1"/>
          </p:nvPr>
        </p:nvSpPr>
        <p:spPr>
          <a:xfrm>
            <a:off x="4025900" y="54923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75" name="Marcador de posición de texto 23"/>
          <p:cNvSpPr>
            <a:spLocks noGrp="1"/>
          </p:cNvSpPr>
          <p:nvPr>
            <p:ph type="body" sz="quarter" idx="118" hasCustomPrompt="1"/>
          </p:nvPr>
        </p:nvSpPr>
        <p:spPr>
          <a:xfrm>
            <a:off x="4025900" y="56596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178" name="Marcador de posición de texto 19"/>
          <p:cNvSpPr>
            <a:spLocks noGrp="1"/>
          </p:cNvSpPr>
          <p:nvPr>
            <p:ph type="body" sz="quarter" idx="120" hasCustomPrompt="1"/>
          </p:nvPr>
        </p:nvSpPr>
        <p:spPr>
          <a:xfrm>
            <a:off x="835300" y="66421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79" name="Marcador de posición de texto 21"/>
          <p:cNvSpPr>
            <a:spLocks noGrp="1"/>
          </p:cNvSpPr>
          <p:nvPr>
            <p:ph type="body" sz="quarter" idx="121" hasCustomPrompt="1"/>
          </p:nvPr>
        </p:nvSpPr>
        <p:spPr>
          <a:xfrm>
            <a:off x="833568" y="68129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80" name="Marcador de posición de texto 31"/>
          <p:cNvSpPr>
            <a:spLocks noGrp="1"/>
          </p:cNvSpPr>
          <p:nvPr>
            <p:ph type="body" sz="quarter" idx="122" hasCustomPrompt="1"/>
          </p:nvPr>
        </p:nvSpPr>
        <p:spPr>
          <a:xfrm>
            <a:off x="833314" y="70660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81" name="Marcador de posición de texto 31"/>
          <p:cNvSpPr>
            <a:spLocks noGrp="1"/>
          </p:cNvSpPr>
          <p:nvPr>
            <p:ph type="body" sz="quarter" idx="123" hasCustomPrompt="1"/>
          </p:nvPr>
        </p:nvSpPr>
        <p:spPr>
          <a:xfrm>
            <a:off x="833314" y="72004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82" name="Marcador de posición de texto 27"/>
          <p:cNvSpPr>
            <a:spLocks noGrp="1"/>
          </p:cNvSpPr>
          <p:nvPr>
            <p:ph type="body" sz="quarter" idx="124" hasCustomPrompt="1"/>
          </p:nvPr>
        </p:nvSpPr>
        <p:spPr>
          <a:xfrm>
            <a:off x="833314" y="73211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83" name="Marcador de posición de texto 23"/>
          <p:cNvSpPr>
            <a:spLocks noGrp="1"/>
          </p:cNvSpPr>
          <p:nvPr>
            <p:ph type="body" sz="quarter" idx="125" hasCustomPrompt="1"/>
          </p:nvPr>
        </p:nvSpPr>
        <p:spPr>
          <a:xfrm>
            <a:off x="833314" y="74884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186" name="Marcador de posición de texto 19"/>
          <p:cNvSpPr>
            <a:spLocks noGrp="1"/>
          </p:cNvSpPr>
          <p:nvPr>
            <p:ph type="body" sz="quarter" idx="127" hasCustomPrompt="1"/>
          </p:nvPr>
        </p:nvSpPr>
        <p:spPr>
          <a:xfrm>
            <a:off x="4027886" y="66421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87" name="Marcador de posición de texto 21"/>
          <p:cNvSpPr>
            <a:spLocks noGrp="1"/>
          </p:cNvSpPr>
          <p:nvPr>
            <p:ph type="body" sz="quarter" idx="128" hasCustomPrompt="1"/>
          </p:nvPr>
        </p:nvSpPr>
        <p:spPr>
          <a:xfrm>
            <a:off x="4026154" y="68129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88" name="Marcador de posición de texto 31"/>
          <p:cNvSpPr>
            <a:spLocks noGrp="1"/>
          </p:cNvSpPr>
          <p:nvPr>
            <p:ph type="body" sz="quarter" idx="129" hasCustomPrompt="1"/>
          </p:nvPr>
        </p:nvSpPr>
        <p:spPr>
          <a:xfrm>
            <a:off x="4025900" y="70660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89" name="Marcador de posición de texto 31"/>
          <p:cNvSpPr>
            <a:spLocks noGrp="1"/>
          </p:cNvSpPr>
          <p:nvPr>
            <p:ph type="body" sz="quarter" idx="130" hasCustomPrompt="1"/>
          </p:nvPr>
        </p:nvSpPr>
        <p:spPr>
          <a:xfrm>
            <a:off x="4025900" y="72004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90" name="Marcador de posición de texto 27"/>
          <p:cNvSpPr>
            <a:spLocks noGrp="1"/>
          </p:cNvSpPr>
          <p:nvPr>
            <p:ph type="body" sz="quarter" idx="131" hasCustomPrompt="1"/>
          </p:nvPr>
        </p:nvSpPr>
        <p:spPr>
          <a:xfrm>
            <a:off x="4025900" y="73211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91" name="Marcador de posición de texto 23"/>
          <p:cNvSpPr>
            <a:spLocks noGrp="1"/>
          </p:cNvSpPr>
          <p:nvPr>
            <p:ph type="body" sz="quarter" idx="132" hasCustomPrompt="1"/>
          </p:nvPr>
        </p:nvSpPr>
        <p:spPr>
          <a:xfrm>
            <a:off x="4025900" y="74884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194" name="Marcador de posición de texto 19"/>
          <p:cNvSpPr>
            <a:spLocks noGrp="1"/>
          </p:cNvSpPr>
          <p:nvPr>
            <p:ph type="body" sz="quarter" idx="134" hasCustomPrompt="1"/>
          </p:nvPr>
        </p:nvSpPr>
        <p:spPr>
          <a:xfrm>
            <a:off x="835300" y="84709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195" name="Marcador de posición de texto 21"/>
          <p:cNvSpPr>
            <a:spLocks noGrp="1"/>
          </p:cNvSpPr>
          <p:nvPr>
            <p:ph type="body" sz="quarter" idx="135" hasCustomPrompt="1"/>
          </p:nvPr>
        </p:nvSpPr>
        <p:spPr>
          <a:xfrm>
            <a:off x="833568" y="86417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196" name="Marcador de posición de texto 31"/>
          <p:cNvSpPr>
            <a:spLocks noGrp="1"/>
          </p:cNvSpPr>
          <p:nvPr>
            <p:ph type="body" sz="quarter" idx="136" hasCustomPrompt="1"/>
          </p:nvPr>
        </p:nvSpPr>
        <p:spPr>
          <a:xfrm>
            <a:off x="833314" y="88948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197" name="Marcador de posición de texto 31"/>
          <p:cNvSpPr>
            <a:spLocks noGrp="1"/>
          </p:cNvSpPr>
          <p:nvPr>
            <p:ph type="body" sz="quarter" idx="137" hasCustomPrompt="1"/>
          </p:nvPr>
        </p:nvSpPr>
        <p:spPr>
          <a:xfrm>
            <a:off x="833314" y="90292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198" name="Marcador de posición de texto 27"/>
          <p:cNvSpPr>
            <a:spLocks noGrp="1"/>
          </p:cNvSpPr>
          <p:nvPr>
            <p:ph type="body" sz="quarter" idx="138" hasCustomPrompt="1"/>
          </p:nvPr>
        </p:nvSpPr>
        <p:spPr>
          <a:xfrm>
            <a:off x="833314" y="91499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199" name="Marcador de posición de texto 23"/>
          <p:cNvSpPr>
            <a:spLocks noGrp="1"/>
          </p:cNvSpPr>
          <p:nvPr>
            <p:ph type="body" sz="quarter" idx="139" hasCustomPrompt="1"/>
          </p:nvPr>
        </p:nvSpPr>
        <p:spPr>
          <a:xfrm>
            <a:off x="833314" y="93172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  <p:sp>
        <p:nvSpPr>
          <p:cNvPr id="202" name="Marcador de posición de texto 19"/>
          <p:cNvSpPr>
            <a:spLocks noGrp="1"/>
          </p:cNvSpPr>
          <p:nvPr>
            <p:ph type="body" sz="quarter" idx="141" hasCustomPrompt="1"/>
          </p:nvPr>
        </p:nvSpPr>
        <p:spPr>
          <a:xfrm>
            <a:off x="4027886" y="8470900"/>
            <a:ext cx="2903820" cy="185282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1200" b="0" cap="none" baseline="0">
                <a:solidFill>
                  <a:schemeClr val="accent3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900"/>
            </a:lvl2pPr>
            <a:lvl3pPr marL="0" indent="0" latinLnBrk="0">
              <a:spcBef>
                <a:spcPts val="0"/>
              </a:spcBef>
              <a:buNone/>
              <a:defRPr lang="es-ES" sz="900"/>
            </a:lvl3pPr>
            <a:lvl4pPr marL="0" indent="0" latinLnBrk="0">
              <a:spcBef>
                <a:spcPts val="0"/>
              </a:spcBef>
              <a:buNone/>
              <a:defRPr lang="es-ES" sz="900"/>
            </a:lvl4pPr>
            <a:lvl5pPr marL="0" indent="0" latinLnBrk="0">
              <a:spcBef>
                <a:spcPts val="0"/>
              </a:spcBef>
              <a:buNone/>
              <a:defRPr lang="es-ES" sz="900"/>
            </a:lvl5pPr>
          </a:lstStyle>
          <a:p>
            <a:pPr lvl="0"/>
            <a:r>
              <a:rPr lang="es-ES"/>
              <a:t>[Nombre]</a:t>
            </a:r>
          </a:p>
        </p:txBody>
      </p:sp>
      <p:sp>
        <p:nvSpPr>
          <p:cNvPr id="203" name="Marcador de posición de texto 21"/>
          <p:cNvSpPr>
            <a:spLocks noGrp="1"/>
          </p:cNvSpPr>
          <p:nvPr>
            <p:ph type="body" sz="quarter" idx="142" hasCustomPrompt="1"/>
          </p:nvPr>
        </p:nvSpPr>
        <p:spPr>
          <a:xfrm>
            <a:off x="4026154" y="8641788"/>
            <a:ext cx="2907284" cy="140384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[Cargo]</a:t>
            </a:r>
          </a:p>
        </p:txBody>
      </p:sp>
      <p:sp>
        <p:nvSpPr>
          <p:cNvPr id="204" name="Marcador de posición de texto 31"/>
          <p:cNvSpPr>
            <a:spLocks noGrp="1"/>
          </p:cNvSpPr>
          <p:nvPr>
            <p:ph type="body" sz="quarter" idx="143" hasCustomPrompt="1"/>
          </p:nvPr>
        </p:nvSpPr>
        <p:spPr>
          <a:xfrm>
            <a:off x="4025900" y="8894806"/>
            <a:ext cx="2907792" cy="140081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9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[Compañía]</a:t>
            </a:r>
          </a:p>
        </p:txBody>
      </p:sp>
      <p:sp>
        <p:nvSpPr>
          <p:cNvPr id="205" name="Marcador de posición de texto 31"/>
          <p:cNvSpPr>
            <a:spLocks noGrp="1"/>
          </p:cNvSpPr>
          <p:nvPr>
            <p:ph type="body" sz="quarter" idx="144" hasCustomPrompt="1"/>
          </p:nvPr>
        </p:nvSpPr>
        <p:spPr>
          <a:xfrm>
            <a:off x="4025900" y="9029271"/>
            <a:ext cx="2907792" cy="128016"/>
          </a:xfrm>
        </p:spPr>
        <p:txBody>
          <a:bodyPr lIns="0" tIns="0" rIns="0" bIns="0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latinLnBrk="0">
              <a:spcBef>
                <a:spcPts val="0"/>
              </a:spcBef>
              <a:buNone/>
              <a:defRPr lang="es-ES"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[Calle, ciudad, código postal]</a:t>
            </a:r>
          </a:p>
        </p:txBody>
      </p:sp>
      <p:sp>
        <p:nvSpPr>
          <p:cNvPr id="206" name="Marcador de posición de texto 27"/>
          <p:cNvSpPr>
            <a:spLocks noGrp="1"/>
          </p:cNvSpPr>
          <p:nvPr>
            <p:ph type="body" sz="quarter" idx="145" hasCustomPrompt="1"/>
          </p:nvPr>
        </p:nvSpPr>
        <p:spPr>
          <a:xfrm>
            <a:off x="4025900" y="9149933"/>
            <a:ext cx="2907792" cy="128016"/>
          </a:xfrm>
        </p:spPr>
        <p:txBody>
          <a:bodyPr lIns="0" tIns="0" rIns="0" bIns="0" anchor="t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FontTx/>
              <a:buNone/>
              <a:defRPr lang="es-ES" sz="800" b="0" baseline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2pPr>
            <a:lvl3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3pPr>
            <a:lvl4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4pPr>
            <a:lvl5pPr marL="0" indent="0" latinLnBrk="0">
              <a:spcBef>
                <a:spcPts val="0"/>
              </a:spcBef>
              <a:buFontTx/>
              <a:buNone/>
              <a:defRPr lang="es-ES" sz="700">
                <a:solidFill>
                  <a:schemeClr val="accent1"/>
                </a:solidFill>
              </a:defRPr>
            </a:lvl5pPr>
          </a:lstStyle>
          <a:p>
            <a:pPr lvl="0"/>
            <a:r>
              <a:rPr lang="es-ES"/>
              <a:t>[Dirección web]</a:t>
            </a:r>
          </a:p>
        </p:txBody>
      </p:sp>
      <p:sp>
        <p:nvSpPr>
          <p:cNvPr id="207" name="Marcador de posición de texto 23"/>
          <p:cNvSpPr>
            <a:spLocks noGrp="1"/>
          </p:cNvSpPr>
          <p:nvPr>
            <p:ph type="body" sz="quarter" idx="146" hasCustomPrompt="1"/>
          </p:nvPr>
        </p:nvSpPr>
        <p:spPr>
          <a:xfrm>
            <a:off x="4030786" y="9317287"/>
            <a:ext cx="2907792" cy="128016"/>
          </a:xfrm>
        </p:spPr>
        <p:txBody>
          <a:bodyPr lIns="0" tIns="0" rIns="0" bIns="0" anchor="b">
            <a:noAutofit/>
          </a:bodyPr>
          <a:lstStyle>
            <a:lvl1pPr marL="0" indent="0" algn="ctr" latinLnBrk="0">
              <a:lnSpc>
                <a:spcPct val="80000"/>
              </a:lnSpc>
              <a:spcBef>
                <a:spcPts val="0"/>
              </a:spcBef>
              <a:buNone/>
              <a:defRPr lang="es-ES" sz="800" b="0">
                <a:solidFill>
                  <a:schemeClr val="accent5"/>
                </a:solidFill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es-ES" sz="700"/>
            </a:lvl2pPr>
            <a:lvl3pPr marL="0" indent="0" latinLnBrk="0">
              <a:spcBef>
                <a:spcPts val="0"/>
              </a:spcBef>
              <a:buNone/>
              <a:defRPr lang="es-ES" sz="700"/>
            </a:lvl3pPr>
            <a:lvl4pPr marL="0" indent="0" latinLnBrk="0">
              <a:spcBef>
                <a:spcPts val="0"/>
              </a:spcBef>
              <a:buNone/>
              <a:defRPr lang="es-ES" sz="700"/>
            </a:lvl4pPr>
            <a:lvl5pPr marL="0" indent="0" latinLnBrk="0">
              <a:spcBef>
                <a:spcPts val="0"/>
              </a:spcBef>
              <a:buNone/>
              <a:defRPr lang="es-ES" sz="700"/>
            </a:lvl5pPr>
          </a:lstStyle>
          <a:p>
            <a:pPr lvl="0"/>
            <a:r>
              <a:rPr lang="es-ES"/>
              <a:t>[Teléfono] | [Correo electrónico]</a:t>
            </a:r>
          </a:p>
        </p:txBody>
      </p:sp>
    </p:spTree>
    <p:extLst>
      <p:ext uri="{BB962C8B-B14F-4D97-AF65-F5344CB8AC3E}">
        <p14:creationId xmlns:p14="http://schemas.microsoft.com/office/powerpoint/2010/main" val="1332565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cuadrícula de tarjeta de presentación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9" name="Rectángulo 8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 9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 10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 11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Rectángulo 12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Rectángulo 14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Rectángulo 15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 16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 17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" name="Marcador de posición de título 1" hidden="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 hidden="1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 hidden="1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9D2A2-FC5D-4E38-84C4-91BB2860F0FC}" type="datetimeFigureOut">
              <a:t>16/12/2013</a:t>
            </a:fld>
            <a:endParaRPr lang="es-ES"/>
          </a:p>
        </p:txBody>
      </p:sp>
      <p:sp>
        <p:nvSpPr>
          <p:cNvPr id="5" name="Marcador de posición de pie de página 4" hidden="1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 hidden="1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F1AC-24A7-42A4-9FAC-3CE63B9FFA68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es-ES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2592" userDrawn="1">
          <p15:clr>
            <a:srgbClr val="F26B43"/>
          </p15:clr>
        </p15:guide>
        <p15:guide id="3" pos="432" userDrawn="1">
          <p15:clr>
            <a:srgbClr val="F26B43"/>
          </p15:clr>
        </p15:guide>
        <p15:guide id="4" pos="4464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288" userDrawn="1">
          <p15:clr>
            <a:srgbClr val="F26B43"/>
          </p15:clr>
        </p15:guide>
        <p15:guide id="7" orient="horz" pos="3744" userDrawn="1">
          <p15:clr>
            <a:srgbClr val="F26B43"/>
          </p15:clr>
        </p15:guide>
        <p15:guide id="8" orient="horz" pos="4896" userDrawn="1">
          <p15:clr>
            <a:srgbClr val="F26B43"/>
          </p15:clr>
        </p15:guide>
        <p15:guide id="9" orient="horz" pos="60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Marcador de posición de texto 8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/>
              <a:t>Enrique Gil</a:t>
            </a:r>
          </a:p>
        </p:txBody>
      </p:sp>
      <p:sp>
        <p:nvSpPr>
          <p:cNvPr id="90" name="Marcador de posición de texto 8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/>
              <a:t>Vicepresidente</a:t>
            </a:r>
          </a:p>
        </p:txBody>
      </p:sp>
      <p:sp>
        <p:nvSpPr>
          <p:cNvPr id="92" name="Marcador de posición de texto 9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r>
              <a:rPr lang="es-ES"/>
              <a:t>Fabrikam</a:t>
            </a:r>
          </a:p>
        </p:txBody>
      </p:sp>
      <p:sp>
        <p:nvSpPr>
          <p:cNvPr id="91" name="Marcador de posición de texto 9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/>
              <a:t>1234 First Street | Brunswick, GA 98052</a:t>
            </a:r>
          </a:p>
        </p:txBody>
      </p:sp>
      <p:sp>
        <p:nvSpPr>
          <p:cNvPr id="95" name="Marcador de posición de texto 94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s-ES"/>
              <a:t>www.fabrikam.com</a:t>
            </a:r>
          </a:p>
        </p:txBody>
      </p:sp>
      <p:sp>
        <p:nvSpPr>
          <p:cNvPr id="93" name="Marcador de posición de texto 92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r>
              <a:rPr lang="es-ES"/>
              <a:t>360.555.0150 | egil@fabrikam.com</a:t>
            </a:r>
          </a:p>
        </p:txBody>
      </p:sp>
      <p:sp>
        <p:nvSpPr>
          <p:cNvPr id="337" name="Marcador de posición de texto 336"/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8" name="Marcador de posición de texto 337"/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9" name="Marcador de posición de texto 338"/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0" name="Marcador de posición de texto 339"/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1" name="Marcador de posición de texto 340"/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2" name="Marcador de posición de texto 341"/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3" name="Marcador de posición de texto 342"/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4" name="Marcador de posición de texto 343"/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5" name="Marcador de posición de texto 344"/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6" name="Marcador de posición de texto 345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7" name="Marcador de posición de texto 346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8" name="Marcador de posición de texto 347"/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9" name="Marcador de posición de texto 348"/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0" name="Marcador de posición de texto 349"/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1" name="Marcador de posición de texto 350"/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2" name="Marcador de posición de texto 351"/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3" name="Marcador de posición de texto 352"/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4" name="Marcador de posición de texto 353"/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5" name="Marcador de posición de texto 354"/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6" name="Marcador de posición de texto 355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7" name="Marcador de posición de texto 356"/>
          <p:cNvSpPr>
            <a:spLocks noGrp="1"/>
          </p:cNvSpPr>
          <p:nvPr>
            <p:ph type="body" sz="quarter" idx="10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8" name="Marcador de posición de texto 357"/>
          <p:cNvSpPr>
            <a:spLocks noGrp="1"/>
          </p:cNvSpPr>
          <p:nvPr>
            <p:ph type="body" sz="quarter" idx="10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9" name="Marcador de posición de texto 358"/>
          <p:cNvSpPr>
            <a:spLocks noGrp="1"/>
          </p:cNvSpPr>
          <p:nvPr>
            <p:ph type="body" sz="quarter" idx="1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0" name="Marcador de posición de texto 359"/>
          <p:cNvSpPr>
            <a:spLocks noGrp="1"/>
          </p:cNvSpPr>
          <p:nvPr>
            <p:ph type="body" sz="quarter" idx="1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1" name="Marcador de posición de texto 360"/>
          <p:cNvSpPr>
            <a:spLocks noGrp="1"/>
          </p:cNvSpPr>
          <p:nvPr>
            <p:ph type="body" sz="quarter" idx="1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2" name="Marcador de posición de texto 361"/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3" name="Marcador de posición de texto 362"/>
          <p:cNvSpPr>
            <a:spLocks noGrp="1"/>
          </p:cNvSpPr>
          <p:nvPr>
            <p:ph type="body" sz="quarter" idx="1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4" name="Marcador de posición de texto 363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5" name="Marcador de posición de texto 364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6" name="Marcador de posición de texto 36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7" name="Marcador de posición de texto 366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8" name="Marcador de posición de texto 367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9" name="Marcador de posición de texto 368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0" name="Marcador de posición de texto 369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1" name="Marcador de posición de texto 370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2" name="Marcador de posición de texto 371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3" name="Marcador de posición de texto 372"/>
          <p:cNvSpPr>
            <a:spLocks noGrp="1"/>
          </p:cNvSpPr>
          <p:nvPr>
            <p:ph type="body" sz="quarter" idx="1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4" name="Marcador de posición de texto 373"/>
          <p:cNvSpPr>
            <a:spLocks noGrp="1"/>
          </p:cNvSpPr>
          <p:nvPr>
            <p:ph type="body" sz="quarter" idx="1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5" name="Marcador de posición de texto 374"/>
          <p:cNvSpPr>
            <a:spLocks noGrp="1"/>
          </p:cNvSpPr>
          <p:nvPr>
            <p:ph type="body" sz="quarter" idx="1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6" name="Marcador de posición de texto 375"/>
          <p:cNvSpPr>
            <a:spLocks noGrp="1"/>
          </p:cNvSpPr>
          <p:nvPr>
            <p:ph type="body" sz="quarter" idx="1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7" name="Marcador de posición de texto 376"/>
          <p:cNvSpPr>
            <a:spLocks noGrp="1"/>
          </p:cNvSpPr>
          <p:nvPr>
            <p:ph type="body" sz="quarter" idx="1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8" name="Marcador de posición de texto 377"/>
          <p:cNvSpPr>
            <a:spLocks noGrp="1"/>
          </p:cNvSpPr>
          <p:nvPr>
            <p:ph type="body" sz="quarter" idx="1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9" name="Marcador de posición de texto 378"/>
          <p:cNvSpPr>
            <a:spLocks noGrp="1"/>
          </p:cNvSpPr>
          <p:nvPr>
            <p:ph type="body" sz="quarter" idx="13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0" name="Marcador de posición de texto 379"/>
          <p:cNvSpPr>
            <a:spLocks noGrp="1"/>
          </p:cNvSpPr>
          <p:nvPr>
            <p:ph type="body" sz="quarter" idx="1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1" name="Marcador de posición de texto 380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2" name="Marcador de posición de texto 381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3" name="Marcador de posición de texto 382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4" name="Marcador de posición de texto 383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5" name="Marcador de posición de texto 384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6" name="Marcador de posición de texto 385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7" name="Marcador de posición de texto 386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8" name="Marcador de posición de texto 387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9" name="Marcador de posición de texto 388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90" name="Marcador de posición de texto 389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9" name="Imagen 8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617625"/>
            <a:ext cx="869217" cy="329461"/>
          </a:xfrm>
          <a:prstGeom prst="rect">
            <a:avLst/>
          </a:prstGeom>
        </p:spPr>
      </p:pic>
      <p:pic>
        <p:nvPicPr>
          <p:cNvPr id="80" name="Imagen 79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12" y="617625"/>
            <a:ext cx="869217" cy="329461"/>
          </a:xfrm>
          <a:prstGeom prst="rect">
            <a:avLst/>
          </a:prstGeom>
        </p:spPr>
      </p:pic>
      <p:pic>
        <p:nvPicPr>
          <p:cNvPr id="81" name="Imagen 80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2450595"/>
            <a:ext cx="869217" cy="329461"/>
          </a:xfrm>
          <a:prstGeom prst="rect">
            <a:avLst/>
          </a:prstGeom>
        </p:spPr>
      </p:pic>
      <p:pic>
        <p:nvPicPr>
          <p:cNvPr id="82" name="Imagen 81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12" y="2450595"/>
            <a:ext cx="869217" cy="329461"/>
          </a:xfrm>
          <a:prstGeom prst="rect">
            <a:avLst/>
          </a:prstGeom>
        </p:spPr>
      </p:pic>
      <p:pic>
        <p:nvPicPr>
          <p:cNvPr id="83" name="Imagen 82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4279395"/>
            <a:ext cx="869217" cy="329461"/>
          </a:xfrm>
          <a:prstGeom prst="rect">
            <a:avLst/>
          </a:prstGeom>
        </p:spPr>
      </p:pic>
      <p:pic>
        <p:nvPicPr>
          <p:cNvPr id="84" name="Imagen 83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12" y="4279395"/>
            <a:ext cx="869217" cy="329461"/>
          </a:xfrm>
          <a:prstGeom prst="rect">
            <a:avLst/>
          </a:prstGeom>
        </p:spPr>
      </p:pic>
      <p:pic>
        <p:nvPicPr>
          <p:cNvPr id="85" name="Imagen 84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6108195"/>
            <a:ext cx="869217" cy="329461"/>
          </a:xfrm>
          <a:prstGeom prst="rect">
            <a:avLst/>
          </a:prstGeom>
        </p:spPr>
      </p:pic>
      <p:pic>
        <p:nvPicPr>
          <p:cNvPr id="86" name="Imagen 85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12" y="6108195"/>
            <a:ext cx="869217" cy="329461"/>
          </a:xfrm>
          <a:prstGeom prst="rect">
            <a:avLst/>
          </a:prstGeom>
        </p:spPr>
      </p:pic>
      <p:pic>
        <p:nvPicPr>
          <p:cNvPr id="87" name="Imagen 86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7936995"/>
            <a:ext cx="869217" cy="329461"/>
          </a:xfrm>
          <a:prstGeom prst="rect">
            <a:avLst/>
          </a:prstGeom>
        </p:spPr>
      </p:pic>
      <p:pic>
        <p:nvPicPr>
          <p:cNvPr id="88" name="Imagen 87" descr="Logotipo" title="Imagen de muestra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212" y="7936995"/>
            <a:ext cx="869217" cy="32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0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rjeta de presentación con logotipo e inicial en mayúscula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Props1.xml><?xml version="1.0" encoding="utf-8"?>
<ds:datastoreItem xmlns:ds="http://schemas.openxmlformats.org/officeDocument/2006/customXml" ds:itemID="{A2F36FFD-7C24-47D7-8F42-C960F8D55A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4DCD46B-3945-411C-AF3D-A546813FD7D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73AC6B6-C4EF-427F-B5D4-911AF4E50C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</Words>
  <Application>Microsoft Office PowerPoint</Application>
  <PresentationFormat>Personalizado</PresentationFormat>
  <Paragraphs>10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Cambria</vt:lpstr>
      <vt:lpstr>Tarjeta de presentación con logotipo e inicial en mayúscula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2013-07-30T12:17:19Z</dcterms:created>
  <dcterms:modified xsi:type="dcterms:W3CDTF">2013-12-16T06:56:18Z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