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4721" autoAdjust="0"/>
  </p:normalViewPr>
  <p:slideViewPr>
    <p:cSldViewPr snapToGrid="0" showGuides="1">
      <p:cViewPr varScale="1">
        <p:scale>
          <a:sx n="91" d="100"/>
          <a:sy n="91" d="100"/>
        </p:scale>
        <p:origin x="1362" y="90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09F2D54-12F7-4A95-BD15-E57B67165A02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55BF30F-2390-4EF8-8A74-EA6B84E94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EFDD5D7-C78D-46F2-8078-35AEE7DA1A72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C0BD8CD1-66F4-486F-861A-9732A5683B2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No sea tímido. Para agregar un mensaje propio o indicar quién</a:t>
            </a:r>
            <a:r>
              <a:rPr lang="es-ES" baseline="0" dirty="0" smtClean="0"/>
              <a:t> es el remitente de la tarjeta, seleccione el texto de esta página y escriba el suyo.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dirty="0" smtClean="0"/>
              <a:t>No sea tímido. Para agregar un mensaje propio o indicar quién</a:t>
            </a:r>
            <a:r>
              <a:rPr lang="es-ES" baseline="0" dirty="0" smtClean="0"/>
              <a:t> es el remitente de la tarjeta, seleccione el texto de esta página y escriba el suyo.</a:t>
            </a:r>
            <a:endParaRPr lang="es-ES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nte y dorso de la tarjeta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>
            <a:noAutofit/>
          </a:bodyPr>
          <a:lstStyle>
            <a:lvl1pPr algn="ctr" latinLnBrk="0">
              <a:defRPr lang="es-ES" sz="4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ior de la tarj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anchor="ctr">
            <a:normAutofit/>
          </a:bodyPr>
          <a:lstStyle>
            <a:lvl1pPr algn="ctr" latinLnBrk="0">
              <a:lnSpc>
                <a:spcPct val="110000"/>
              </a:lnSpc>
              <a:defRPr lang="es-ES" sz="40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orma libre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Forma libre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Forma libre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Forma libre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Forma libre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Forma libre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Forma libre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Forma libre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Forma libre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Forma libre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Forma libre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Forma libre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Forma libre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Forma libre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Forma libre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Forma libre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Forma libre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Forma libre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Forma libre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Forma libre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Forma libre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Forma libre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Forma libre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Forma libre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Forma libre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Forma libre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Forma libre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Forma libre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Forma libre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Forma libre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Forma libre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Forma libre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Forma libre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Forma libre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Forma libre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Forma libre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Forma libre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Forma libre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Forma libre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Forma libre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Forma libre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Forma libre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Forma libre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Forma libre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Forma libre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Forma libre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Forma libre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Forma libre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Forma libre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Forma libre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Forma libre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Forma libre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Forma libre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Forma libre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Forma libre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Forma libre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Forma libre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Forma libre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Forma libre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Forma libre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Forma libre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Forma libre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Forma libre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Forma libre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Forma libre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Forma libre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Forma libre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Forma libre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Forma libre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Forma libre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Forma libre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Forma libre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Forma libre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kumimoji="0" lang="es-ES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Imagen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Imagen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Imagen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Imagen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Óvalo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7" name="Óvalo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8" name="Forma libre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9" name="Óvalo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0" name="Forma libre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1" name="Forma libre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92" name="Óvalo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3" name="Óvalo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4" name="Forma libre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5" name="Óvalo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6" name="Óvalo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7" name="Óvalo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8" name="Óvalo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9" name="Óvalo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0" name="Óvalo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1" name="Óvalo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" name="Óvalo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" name="Óvalo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" name="Forma libre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5" name="Óvalo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" name="Óvalo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" name="Óvalo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" name="Óvalo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" name="Óvalo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" name="Óvalo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" name="Forma libre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" name="Forma libre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" name="Óvalo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4" name="Forma libre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5" name="Óvalo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6" name="Forma libre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17" name="Óvalo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8" name="Óvalo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9" name="Óvalo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0" name="Forma libre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1" name="Óvalo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2" name="Óvalo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" name="Óvalo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4" name="Óvalo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5" name="Óvalo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6" name="Óvalo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7" name="Forma libre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8" name="Óvalo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9" name="Óvalo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0" name="Óvalo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1" name="Óvalo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2" name="Forma libre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3" name="Óvalo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4" name="Óvalo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5" name="Óvalo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6" name="Óvalo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7" name="Óvalo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8" name="Óvalo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9" name="Forma libre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0" name="Forma libre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1" name="Forma libre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2" name="Forma libre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" name="Forma libre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4" name="Forma libre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5" name="Forma libre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6" name="Forma libre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7" name="Forma libre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8" name="Forma libre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9" name="Forma libre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0" name="Óvalo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1" name="Óvalo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2" name="Óvalo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" name="Óvalo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4" name="Óvalo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5" name="Óvalo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6" name="Forma libre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7" name="Forma libre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8" name="Forma libre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9" name="Forma libre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0" name="Forma libre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1" name="Forma libre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2" name="Forma libre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" name="Forma libre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4" name="Forma libre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5" name="Forma libre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6" name="Forma libre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7" name="Forma libre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8" name="Imagen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Marcador de título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CE77-1EE1-482D-AE28-14FFADB16821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8B7A-E787-4CAC-8B8A-BE600E103D6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es-ES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es-ES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¡Feliz cumpleaños!</a:t>
            </a:r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/>
              <a:t>Para alguien muy especial</a:t>
            </a:r>
            <a:endParaRPr lang="es-ES" sz="400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 de cumpleaños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FormularioBibliotecaDocumentos</Display>
  <Edit>FormularioBibliotecaDocumentos</Edit>
  <New>FormularioBibliotecaDocumentos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Personalizado</PresentationFormat>
  <Paragraphs>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Tarjeta de cumpleaños</vt:lpstr>
      <vt:lpstr>¡Feliz cumpleaños!</vt:lpstr>
      <vt:lpstr>Para alguien muy especial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2013-07-31T01:49:50Z</dcterms:created>
  <dcterms:modified xsi:type="dcterms:W3CDTF">2014-01-14T13:46:08Z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