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2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942977E0-9FBC-4710-BD06-5062CC7AD548}" type="datetimeFigureOut">
              <a:rPr lang="es-ES" smtClean="0"/>
              <a:t>19/09/2013</a:t>
            </a:fld>
            <a:endParaRPr lang="es-ES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5164152A-E40A-4142-9FF0-AAA9783C9B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8259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F787484B-019A-439B-974D-6E02073C23FC}" type="datetimeFigureOut">
              <a:t>19/09/2013</a:t>
            </a:fld>
            <a:endParaRPr lang="es-ES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A5DDB201-0E00-4A4B-B715-5FDBF53FFC4E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815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 anchor="b"/>
          <a:lstStyle>
            <a:lvl1pPr algn="l" latinLnBrk="0">
              <a:defRPr lang="es-ES" sz="60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 latinLnBrk="0">
              <a:buNone/>
              <a:defRPr lang="es-ES" sz="2800"/>
            </a:lvl1pPr>
            <a:lvl2pPr marL="457200" indent="0" algn="ctr" latinLnBrk="0">
              <a:buNone/>
              <a:defRPr lang="es-ES" sz="2000"/>
            </a:lvl2pPr>
            <a:lvl3pPr marL="914400" indent="0" algn="ctr" latinLnBrk="0">
              <a:buNone/>
              <a:defRPr lang="es-ES" sz="1800"/>
            </a:lvl3pPr>
            <a:lvl4pPr marL="1371600" indent="0" algn="ctr" latinLnBrk="0">
              <a:buNone/>
              <a:defRPr lang="es-ES" sz="1600"/>
            </a:lvl4pPr>
            <a:lvl5pPr marL="1828800" indent="0" algn="ctr" latinLnBrk="0">
              <a:buNone/>
              <a:defRPr lang="es-ES" sz="1600"/>
            </a:lvl5pPr>
            <a:lvl6pPr marL="2286000" indent="0" algn="ctr" latinLnBrk="0">
              <a:buNone/>
              <a:defRPr lang="es-ES" sz="1600"/>
            </a:lvl6pPr>
            <a:lvl7pPr marL="2743200" indent="0" algn="ctr" latinLnBrk="0">
              <a:buNone/>
              <a:defRPr lang="es-ES" sz="1600"/>
            </a:lvl7pPr>
            <a:lvl8pPr marL="3200400" indent="0" algn="ctr" latinLnBrk="0">
              <a:buNone/>
              <a:defRPr lang="es-ES" sz="1600"/>
            </a:lvl8pPr>
            <a:lvl9pPr marL="3657600" indent="0" algn="ctr" latinLnBrk="0">
              <a:buNone/>
              <a:defRPr lang="es-ES"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19/09/2013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19/09/2013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583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2306638"/>
          </a:xfrm>
        </p:spPr>
        <p:txBody>
          <a:bodyPr anchor="b">
            <a:normAutofit/>
          </a:bodyPr>
          <a:lstStyle>
            <a:lvl1pPr latinLnBrk="0">
              <a:defRPr lang="es-ES" sz="5400">
                <a:solidFill>
                  <a:schemeClr val="accent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latinLnBrk="0">
              <a:buNone/>
              <a:defRPr lang="es-ES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es-ES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es-ES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19/09/2013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245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19/09/2013</a:t>
            </a:fld>
            <a:endParaRPr lang="es-ES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179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 latinLnBrk="0">
              <a:buNone/>
              <a:defRPr lang="es-ES" sz="2400" b="1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latinLnBrk="0">
              <a:buNone/>
              <a:defRPr lang="es-ES" sz="2400" b="1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19/09/2013</a:t>
            </a:fld>
            <a:endParaRPr lang="es-ES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61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19/09/2013</a:t>
            </a:fld>
            <a:endParaRPr lang="es-ES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640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19/09/2013</a:t>
            </a:fld>
            <a:endParaRPr lang="es-ES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66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42900"/>
            <a:ext cx="3932237" cy="2158760"/>
          </a:xfrm>
        </p:spPr>
        <p:txBody>
          <a:bodyPr anchor="b"/>
          <a:lstStyle>
            <a:lvl1pPr latinLnBrk="0">
              <a:defRPr lang="es-ES"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183188" y="342900"/>
            <a:ext cx="6172200" cy="5829299"/>
          </a:xfrm>
        </p:spPr>
        <p:txBody>
          <a:bodyPr>
            <a:normAutofit/>
          </a:bodyPr>
          <a:lstStyle>
            <a:lvl1pPr latinLnBrk="0">
              <a:defRPr lang="es-ES" sz="2400"/>
            </a:lvl1pPr>
            <a:lvl2pPr latinLnBrk="0">
              <a:defRPr lang="es-ES" sz="2000"/>
            </a:lvl2pPr>
            <a:lvl3pPr latinLnBrk="0">
              <a:defRPr lang="es-ES" sz="1800"/>
            </a:lvl3pPr>
            <a:lvl4pPr latinLnBrk="0">
              <a:defRPr lang="es-ES" sz="1600"/>
            </a:lvl4pPr>
            <a:lvl5pPr latinLnBrk="0">
              <a:defRPr lang="es-ES" sz="1600"/>
            </a:lvl5pPr>
            <a:lvl6pPr latinLnBrk="0">
              <a:defRPr lang="es-ES" sz="2000"/>
            </a:lvl6pPr>
            <a:lvl7pPr latinLnBrk="0">
              <a:defRPr lang="es-ES" sz="2000"/>
            </a:lvl7pPr>
            <a:lvl8pPr latinLnBrk="0">
              <a:defRPr lang="es-ES" sz="2000"/>
            </a:lvl8pPr>
            <a:lvl9pPr latinLnBrk="0">
              <a:defRPr lang="es-ES"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39788" y="2668559"/>
            <a:ext cx="3932237" cy="3503641"/>
          </a:xfrm>
        </p:spPr>
        <p:txBody>
          <a:bodyPr/>
          <a:lstStyle>
            <a:lvl1pPr marL="0" indent="0" latinLnBrk="0">
              <a:buNone/>
              <a:defRPr lang="es-ES" sz="160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es-ES" sz="1400"/>
            </a:lvl2pPr>
            <a:lvl3pPr marL="914400" indent="0" latinLnBrk="0">
              <a:buNone/>
              <a:defRPr lang="es-ES" sz="1200"/>
            </a:lvl3pPr>
            <a:lvl4pPr marL="1371600" indent="0" latinLnBrk="0">
              <a:buNone/>
              <a:defRPr lang="es-ES" sz="1000"/>
            </a:lvl4pPr>
            <a:lvl5pPr marL="1828800" indent="0" latinLnBrk="0">
              <a:buNone/>
              <a:defRPr lang="es-ES" sz="1000"/>
            </a:lvl5pPr>
            <a:lvl6pPr marL="2286000" indent="0" latinLnBrk="0">
              <a:buNone/>
              <a:defRPr lang="es-ES" sz="1000"/>
            </a:lvl6pPr>
            <a:lvl7pPr marL="2743200" indent="0" latinLnBrk="0">
              <a:buNone/>
              <a:defRPr lang="es-ES" sz="1000"/>
            </a:lvl7pPr>
            <a:lvl8pPr marL="3200400" indent="0" latinLnBrk="0">
              <a:buNone/>
              <a:defRPr lang="es-ES" sz="1000"/>
            </a:lvl8pPr>
            <a:lvl9pPr marL="3657600" indent="0" latinLnBrk="0">
              <a:buNone/>
              <a:defRPr lang="es-ES"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19/09/2013</a:t>
            </a:fld>
            <a:endParaRPr lang="es-ES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926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19/09/2013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1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16528" y="365125"/>
            <a:ext cx="2037272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8133273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19/09/2013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829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210354" y="5637364"/>
            <a:ext cx="6524446" cy="534836"/>
          </a:xfrm>
        </p:spPr>
        <p:txBody>
          <a:bodyPr>
            <a:normAutofit/>
          </a:bodyPr>
          <a:lstStyle>
            <a:lvl1pPr marL="0" indent="0" algn="l" latinLnBrk="0">
              <a:buNone/>
              <a:defRPr lang="es-ES" sz="2400"/>
            </a:lvl1pPr>
            <a:lvl2pPr marL="457200" indent="0" algn="ctr" latinLnBrk="0">
              <a:buNone/>
              <a:defRPr lang="es-ES" sz="2000"/>
            </a:lvl2pPr>
            <a:lvl3pPr marL="914400" indent="0" algn="ctr" latinLnBrk="0">
              <a:buNone/>
              <a:defRPr lang="es-ES" sz="1800"/>
            </a:lvl3pPr>
            <a:lvl4pPr marL="1371600" indent="0" algn="ctr" latinLnBrk="0">
              <a:buNone/>
              <a:defRPr lang="es-ES" sz="1600"/>
            </a:lvl4pPr>
            <a:lvl5pPr marL="1828800" indent="0" algn="ctr" latinLnBrk="0">
              <a:buNone/>
              <a:defRPr lang="es-ES" sz="1600"/>
            </a:lvl5pPr>
            <a:lvl6pPr marL="2286000" indent="0" algn="ctr" latinLnBrk="0">
              <a:buNone/>
              <a:defRPr lang="es-ES" sz="1600"/>
            </a:lvl6pPr>
            <a:lvl7pPr marL="2743200" indent="0" algn="ctr" latinLnBrk="0">
              <a:buNone/>
              <a:defRPr lang="es-ES" sz="1600"/>
            </a:lvl7pPr>
            <a:lvl8pPr marL="3200400" indent="0" algn="ctr" latinLnBrk="0">
              <a:buNone/>
              <a:defRPr lang="es-ES" sz="1600"/>
            </a:lvl8pPr>
            <a:lvl9pPr marL="3657600" indent="0" algn="ctr" latinLnBrk="0">
              <a:buNone/>
              <a:defRPr lang="es-ES" sz="1600"/>
            </a:lvl9pPr>
          </a:lstStyle>
          <a:p>
            <a:r>
              <a:rPr lang="es-ES"/>
              <a:t>Haga clic para modificar el subtítulo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19/09/2013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‹Nº›</a:t>
            </a:fld>
            <a:endParaRPr lang="es-ES"/>
          </a:p>
        </p:txBody>
      </p:sp>
      <p:sp>
        <p:nvSpPr>
          <p:cNvPr id="8" name="Marcador de posición de imagen 7"/>
          <p:cNvSpPr>
            <a:spLocks noGrp="1"/>
          </p:cNvSpPr>
          <p:nvPr>
            <p:ph type="pic" sz="quarter" idx="13"/>
          </p:nvPr>
        </p:nvSpPr>
        <p:spPr>
          <a:xfrm>
            <a:off x="5151120" y="342900"/>
            <a:ext cx="6583680" cy="38404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es-ES"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9" name="Marcador de posición de imagen 7"/>
          <p:cNvSpPr>
            <a:spLocks noGrp="1"/>
          </p:cNvSpPr>
          <p:nvPr>
            <p:ph type="pic" sz="quarter" idx="14"/>
          </p:nvPr>
        </p:nvSpPr>
        <p:spPr>
          <a:xfrm rot="21360920">
            <a:off x="630474" y="924313"/>
            <a:ext cx="3840480" cy="512064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es-ES"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210354" y="4200633"/>
            <a:ext cx="6524446" cy="1370190"/>
          </a:xfrm>
        </p:spPr>
        <p:txBody>
          <a:bodyPr anchor="b">
            <a:normAutofit/>
          </a:bodyPr>
          <a:lstStyle>
            <a:lvl1pPr algn="l" latinLnBrk="0">
              <a:defRPr lang="es-ES" sz="4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5197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horizont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19/09/2013</a:t>
            </a:fld>
            <a:endParaRPr lang="es-ES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‹Nº›</a:t>
            </a:fld>
            <a:endParaRPr lang="es-ES"/>
          </a:p>
        </p:txBody>
      </p:sp>
      <p:sp>
        <p:nvSpPr>
          <p:cNvPr id="5" name="Rectángulo 4"/>
          <p:cNvSpPr/>
          <p:nvPr/>
        </p:nvSpPr>
        <p:spPr bwMode="hidden">
          <a:xfrm>
            <a:off x="990" y="685800"/>
            <a:ext cx="12191010" cy="54864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posición de imagen 7"/>
          <p:cNvSpPr>
            <a:spLocks noGrp="1"/>
          </p:cNvSpPr>
          <p:nvPr>
            <p:ph type="pic" sz="quarter" idx="13"/>
          </p:nvPr>
        </p:nvSpPr>
        <p:spPr>
          <a:xfrm>
            <a:off x="457200" y="992124"/>
            <a:ext cx="11277600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es-ES"/>
            </a:lvl1pPr>
          </a:lstStyle>
          <a:p>
            <a:r>
              <a:rPr lang="es-ES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427310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imáge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19/09/2013</a:t>
            </a:fld>
            <a:endParaRPr lang="es-ES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‹Nº›</a:t>
            </a:fld>
            <a:endParaRPr lang="es-ES"/>
          </a:p>
        </p:txBody>
      </p:sp>
      <p:sp>
        <p:nvSpPr>
          <p:cNvPr id="5" name="Rectángulo 4"/>
          <p:cNvSpPr/>
          <p:nvPr/>
        </p:nvSpPr>
        <p:spPr bwMode="hidden">
          <a:xfrm>
            <a:off x="990" y="685800"/>
            <a:ext cx="12191010" cy="54864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posición de imagen 7"/>
          <p:cNvSpPr>
            <a:spLocks noGrp="1"/>
          </p:cNvSpPr>
          <p:nvPr>
            <p:ph type="pic" sz="quarter" idx="13"/>
          </p:nvPr>
        </p:nvSpPr>
        <p:spPr>
          <a:xfrm>
            <a:off x="457200" y="992124"/>
            <a:ext cx="5487924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es-ES"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11" name="Marcador de posición de imagen 7"/>
          <p:cNvSpPr>
            <a:spLocks noGrp="1"/>
          </p:cNvSpPr>
          <p:nvPr>
            <p:ph type="pic" sz="quarter" idx="14"/>
          </p:nvPr>
        </p:nvSpPr>
        <p:spPr>
          <a:xfrm>
            <a:off x="6248400" y="992124"/>
            <a:ext cx="5486400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es-ES"/>
            </a:lvl1pPr>
          </a:lstStyle>
          <a:p>
            <a:r>
              <a:rPr lang="es-ES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284087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atro imágenes con ley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 bwMode="hidden">
          <a:xfrm>
            <a:off x="990" y="685243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27088"/>
            <a:ext cx="4853636" cy="1143869"/>
          </a:xfrm>
        </p:spPr>
        <p:txBody>
          <a:bodyPr anchor="ctr"/>
          <a:lstStyle>
            <a:lvl1pPr latinLnBrk="0">
              <a:defRPr lang="es-ES"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6090249" y="53340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es-ES" sz="2400"/>
            </a:lvl1pPr>
            <a:lvl2pPr marL="457200" indent="0" latinLnBrk="0">
              <a:buNone/>
              <a:defRPr lang="es-ES" sz="2800"/>
            </a:lvl2pPr>
            <a:lvl3pPr marL="914400" indent="0" latinLnBrk="0">
              <a:buNone/>
              <a:defRPr lang="es-ES" sz="2400"/>
            </a:lvl3pPr>
            <a:lvl4pPr marL="1371600" indent="0" latinLnBrk="0">
              <a:buNone/>
              <a:defRPr lang="es-ES" sz="2000"/>
            </a:lvl4pPr>
            <a:lvl5pPr marL="1828800" indent="0" latinLnBrk="0">
              <a:buNone/>
              <a:defRPr lang="es-ES" sz="2000"/>
            </a:lvl5pPr>
            <a:lvl6pPr marL="2286000" indent="0" latinLnBrk="0">
              <a:buNone/>
              <a:defRPr lang="es-ES" sz="2000"/>
            </a:lvl6pPr>
            <a:lvl7pPr marL="2743200" indent="0" latinLnBrk="0">
              <a:buNone/>
              <a:defRPr lang="es-ES" sz="2000"/>
            </a:lvl7pPr>
            <a:lvl8pPr marL="3200400" indent="0" latinLnBrk="0">
              <a:buNone/>
              <a:defRPr lang="es-ES" sz="2000"/>
            </a:lvl8pPr>
            <a:lvl9pPr marL="3657600" indent="0" latinLnBrk="0">
              <a:buNone/>
              <a:defRPr lang="es-ES"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981200" y="2648309"/>
            <a:ext cx="3798498" cy="1828800"/>
          </a:xfrm>
        </p:spPr>
        <p:txBody>
          <a:bodyPr>
            <a:normAutofit/>
          </a:bodyPr>
          <a:lstStyle>
            <a:lvl1pPr marL="0" indent="0" latinLnBrk="0">
              <a:buNone/>
              <a:defRPr lang="es-ES" sz="1800">
                <a:solidFill>
                  <a:schemeClr val="accent3"/>
                </a:solidFill>
              </a:defRPr>
            </a:lvl1pPr>
            <a:lvl2pPr marL="457200" indent="0" latinLnBrk="0">
              <a:buNone/>
              <a:defRPr lang="es-ES" sz="1400"/>
            </a:lvl2pPr>
            <a:lvl3pPr marL="914400" indent="0" latinLnBrk="0">
              <a:buNone/>
              <a:defRPr lang="es-ES" sz="1200"/>
            </a:lvl3pPr>
            <a:lvl4pPr marL="1371600" indent="0" latinLnBrk="0">
              <a:buNone/>
              <a:defRPr lang="es-ES" sz="1000"/>
            </a:lvl4pPr>
            <a:lvl5pPr marL="1828800" indent="0" latinLnBrk="0">
              <a:buNone/>
              <a:defRPr lang="es-ES" sz="1000"/>
            </a:lvl5pPr>
            <a:lvl6pPr marL="2286000" indent="0" latinLnBrk="0">
              <a:buNone/>
              <a:defRPr lang="es-ES" sz="1000"/>
            </a:lvl6pPr>
            <a:lvl7pPr marL="2743200" indent="0" latinLnBrk="0">
              <a:buNone/>
              <a:defRPr lang="es-ES" sz="1000"/>
            </a:lvl7pPr>
            <a:lvl8pPr marL="3200400" indent="0" latinLnBrk="0">
              <a:buNone/>
              <a:defRPr lang="es-ES" sz="1000"/>
            </a:lvl8pPr>
            <a:lvl9pPr marL="3657600" indent="0" latinLnBrk="0">
              <a:buNone/>
              <a:defRPr lang="es-ES"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19/09/2013</a:t>
            </a:fld>
            <a:endParaRPr lang="es-ES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‹Nº›</a:t>
            </a:fld>
            <a:endParaRPr lang="es-ES"/>
          </a:p>
        </p:txBody>
      </p:sp>
      <p:sp>
        <p:nvSpPr>
          <p:cNvPr id="11" name="Marcador de posición de imagen 2"/>
          <p:cNvSpPr>
            <a:spLocks noGrp="1"/>
          </p:cNvSpPr>
          <p:nvPr>
            <p:ph type="pic" idx="13"/>
          </p:nvPr>
        </p:nvSpPr>
        <p:spPr>
          <a:xfrm>
            <a:off x="9066564" y="53340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es-ES" sz="2400"/>
            </a:lvl1pPr>
            <a:lvl2pPr marL="457200" indent="0" latinLnBrk="0">
              <a:buNone/>
              <a:defRPr lang="es-ES" sz="2800"/>
            </a:lvl2pPr>
            <a:lvl3pPr marL="914400" indent="0" latinLnBrk="0">
              <a:buNone/>
              <a:defRPr lang="es-ES" sz="2400"/>
            </a:lvl3pPr>
            <a:lvl4pPr marL="1371600" indent="0" latinLnBrk="0">
              <a:buNone/>
              <a:defRPr lang="es-ES" sz="2000"/>
            </a:lvl4pPr>
            <a:lvl5pPr marL="1828800" indent="0" latinLnBrk="0">
              <a:buNone/>
              <a:defRPr lang="es-ES" sz="2000"/>
            </a:lvl5pPr>
            <a:lvl6pPr marL="2286000" indent="0" latinLnBrk="0">
              <a:buNone/>
              <a:defRPr lang="es-ES" sz="2000"/>
            </a:lvl6pPr>
            <a:lvl7pPr marL="2743200" indent="0" latinLnBrk="0">
              <a:buNone/>
              <a:defRPr lang="es-ES" sz="2000"/>
            </a:lvl7pPr>
            <a:lvl8pPr marL="3200400" indent="0" latinLnBrk="0">
              <a:buNone/>
              <a:defRPr lang="es-ES" sz="2000"/>
            </a:lvl8pPr>
            <a:lvl9pPr marL="3657600" indent="0" latinLnBrk="0">
              <a:buNone/>
              <a:defRPr lang="es-ES"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12" name="Marcador de posición de imagen 2"/>
          <p:cNvSpPr>
            <a:spLocks noGrp="1"/>
          </p:cNvSpPr>
          <p:nvPr>
            <p:ph type="pic" idx="14"/>
          </p:nvPr>
        </p:nvSpPr>
        <p:spPr>
          <a:xfrm>
            <a:off x="6090249" y="352044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es-ES" sz="2400"/>
            </a:lvl1pPr>
            <a:lvl2pPr marL="457200" indent="0" latinLnBrk="0">
              <a:buNone/>
              <a:defRPr lang="es-ES" sz="2800"/>
            </a:lvl2pPr>
            <a:lvl3pPr marL="914400" indent="0" latinLnBrk="0">
              <a:buNone/>
              <a:defRPr lang="es-ES" sz="2400"/>
            </a:lvl3pPr>
            <a:lvl4pPr marL="1371600" indent="0" latinLnBrk="0">
              <a:buNone/>
              <a:defRPr lang="es-ES" sz="2000"/>
            </a:lvl4pPr>
            <a:lvl5pPr marL="1828800" indent="0" latinLnBrk="0">
              <a:buNone/>
              <a:defRPr lang="es-ES" sz="2000"/>
            </a:lvl5pPr>
            <a:lvl6pPr marL="2286000" indent="0" latinLnBrk="0">
              <a:buNone/>
              <a:defRPr lang="es-ES" sz="2000"/>
            </a:lvl6pPr>
            <a:lvl7pPr marL="2743200" indent="0" latinLnBrk="0">
              <a:buNone/>
              <a:defRPr lang="es-ES" sz="2000"/>
            </a:lvl7pPr>
            <a:lvl8pPr marL="3200400" indent="0" latinLnBrk="0">
              <a:buNone/>
              <a:defRPr lang="es-ES" sz="2000"/>
            </a:lvl8pPr>
            <a:lvl9pPr marL="3657600" indent="0" latinLnBrk="0">
              <a:buNone/>
              <a:defRPr lang="es-ES"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13" name="Marcador de posición de imagen 2"/>
          <p:cNvSpPr>
            <a:spLocks noGrp="1"/>
          </p:cNvSpPr>
          <p:nvPr>
            <p:ph type="pic" idx="15"/>
          </p:nvPr>
        </p:nvSpPr>
        <p:spPr>
          <a:xfrm>
            <a:off x="9066564" y="352044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es-ES" sz="2400"/>
            </a:lvl1pPr>
            <a:lvl2pPr marL="457200" indent="0" latinLnBrk="0">
              <a:buNone/>
              <a:defRPr lang="es-ES" sz="2800"/>
            </a:lvl2pPr>
            <a:lvl3pPr marL="914400" indent="0" latinLnBrk="0">
              <a:buNone/>
              <a:defRPr lang="es-ES" sz="2400"/>
            </a:lvl3pPr>
            <a:lvl4pPr marL="1371600" indent="0" latinLnBrk="0">
              <a:buNone/>
              <a:defRPr lang="es-ES" sz="2000"/>
            </a:lvl4pPr>
            <a:lvl5pPr marL="1828800" indent="0" latinLnBrk="0">
              <a:buNone/>
              <a:defRPr lang="es-ES" sz="2000"/>
            </a:lvl5pPr>
            <a:lvl6pPr marL="2286000" indent="0" latinLnBrk="0">
              <a:buNone/>
              <a:defRPr lang="es-ES" sz="2000"/>
            </a:lvl6pPr>
            <a:lvl7pPr marL="2743200" indent="0" latinLnBrk="0">
              <a:buNone/>
              <a:defRPr lang="es-ES" sz="2000"/>
            </a:lvl7pPr>
            <a:lvl8pPr marL="3200400" indent="0" latinLnBrk="0">
              <a:buNone/>
              <a:defRPr lang="es-ES" sz="2000"/>
            </a:lvl8pPr>
            <a:lvl9pPr marL="3657600" indent="0" latinLnBrk="0">
              <a:buNone/>
              <a:defRPr lang="es-ES" sz="2000"/>
            </a:lvl9pPr>
          </a:lstStyle>
          <a:p>
            <a:r>
              <a:rPr lang="es-ES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295825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 bwMode="hidden">
          <a:xfrm>
            <a:off x="990" y="4800600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904117"/>
            <a:ext cx="5257800" cy="1143869"/>
          </a:xfrm>
        </p:spPr>
        <p:txBody>
          <a:bodyPr anchor="ctr"/>
          <a:lstStyle>
            <a:lvl1pPr latinLnBrk="0">
              <a:defRPr lang="es-ES"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6680200" y="392112"/>
            <a:ext cx="5029200" cy="5964238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es-ES" sz="2400"/>
            </a:lvl1pPr>
            <a:lvl2pPr marL="457200" indent="0" latinLnBrk="0">
              <a:buNone/>
              <a:defRPr lang="es-ES" sz="2800"/>
            </a:lvl2pPr>
            <a:lvl3pPr marL="914400" indent="0" latinLnBrk="0">
              <a:buNone/>
              <a:defRPr lang="es-ES" sz="2400"/>
            </a:lvl3pPr>
            <a:lvl4pPr marL="1371600" indent="0" latinLnBrk="0">
              <a:buNone/>
              <a:defRPr lang="es-ES" sz="2000"/>
            </a:lvl4pPr>
            <a:lvl5pPr marL="1828800" indent="0" latinLnBrk="0">
              <a:buNone/>
              <a:defRPr lang="es-ES" sz="2000"/>
            </a:lvl5pPr>
            <a:lvl6pPr marL="2286000" indent="0" latinLnBrk="0">
              <a:buNone/>
              <a:defRPr lang="es-ES" sz="2000"/>
            </a:lvl6pPr>
            <a:lvl7pPr marL="2743200" indent="0" latinLnBrk="0">
              <a:buNone/>
              <a:defRPr lang="es-ES" sz="2000"/>
            </a:lvl7pPr>
            <a:lvl8pPr marL="3200400" indent="0" latinLnBrk="0">
              <a:buNone/>
              <a:defRPr lang="es-ES" sz="2000"/>
            </a:lvl8pPr>
            <a:lvl9pPr marL="3657600" indent="0" latinLnBrk="0">
              <a:buNone/>
              <a:defRPr lang="es-ES"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981200" y="1524000"/>
            <a:ext cx="4114800" cy="1905000"/>
          </a:xfrm>
        </p:spPr>
        <p:txBody>
          <a:bodyPr>
            <a:normAutofit/>
          </a:bodyPr>
          <a:lstStyle>
            <a:lvl1pPr marL="0" indent="0" latinLnBrk="0">
              <a:buNone/>
              <a:defRPr lang="es-ES" sz="180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es-ES" sz="1400"/>
            </a:lvl2pPr>
            <a:lvl3pPr marL="914400" indent="0" latinLnBrk="0">
              <a:buNone/>
              <a:defRPr lang="es-ES" sz="1200"/>
            </a:lvl3pPr>
            <a:lvl4pPr marL="1371600" indent="0" latinLnBrk="0">
              <a:buNone/>
              <a:defRPr lang="es-ES" sz="1000"/>
            </a:lvl4pPr>
            <a:lvl5pPr marL="1828800" indent="0" latinLnBrk="0">
              <a:buNone/>
              <a:defRPr lang="es-ES" sz="1000"/>
            </a:lvl5pPr>
            <a:lvl6pPr marL="2286000" indent="0" latinLnBrk="0">
              <a:buNone/>
              <a:defRPr lang="es-ES" sz="1000"/>
            </a:lvl6pPr>
            <a:lvl7pPr marL="2743200" indent="0" latinLnBrk="0">
              <a:buNone/>
              <a:defRPr lang="es-ES" sz="1000"/>
            </a:lvl7pPr>
            <a:lvl8pPr marL="3200400" indent="0" latinLnBrk="0">
              <a:buNone/>
              <a:defRPr lang="es-ES" sz="1000"/>
            </a:lvl8pPr>
            <a:lvl9pPr marL="3657600" indent="0" latinLnBrk="0">
              <a:buNone/>
              <a:defRPr lang="es-ES"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19/09/2013</a:t>
            </a:fld>
            <a:endParaRPr lang="es-ES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33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imágenes con leyend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19/09/2013</a:t>
            </a:fld>
            <a:endParaRPr lang="es-ES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‹Nº›</a:t>
            </a:fld>
            <a:endParaRPr lang="es-ES"/>
          </a:p>
        </p:txBody>
      </p:sp>
      <p:sp>
        <p:nvSpPr>
          <p:cNvPr id="8" name="Marcador de posición de imagen 7"/>
          <p:cNvSpPr>
            <a:spLocks noGrp="1"/>
          </p:cNvSpPr>
          <p:nvPr>
            <p:ph type="pic" sz="quarter" idx="13"/>
          </p:nvPr>
        </p:nvSpPr>
        <p:spPr>
          <a:xfrm>
            <a:off x="457200" y="342900"/>
            <a:ext cx="5487924" cy="393580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es-ES"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11" name="Marcador de posición de imagen 7"/>
          <p:cNvSpPr>
            <a:spLocks noGrp="1"/>
          </p:cNvSpPr>
          <p:nvPr>
            <p:ph type="pic" sz="quarter" idx="14"/>
          </p:nvPr>
        </p:nvSpPr>
        <p:spPr>
          <a:xfrm>
            <a:off x="6248400" y="342900"/>
            <a:ext cx="5486400" cy="393580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es-ES"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372362" y="4485736"/>
            <a:ext cx="3657600" cy="1686464"/>
          </a:xfrm>
        </p:spPr>
        <p:txBody>
          <a:bodyPr>
            <a:normAutofit/>
          </a:bodyPr>
          <a:lstStyle>
            <a:lvl1pPr marL="0" indent="0" latinLnBrk="0">
              <a:buNone/>
              <a:defRPr lang="es-ES" sz="1800">
                <a:solidFill>
                  <a:schemeClr val="accent2"/>
                </a:solidFill>
              </a:defRPr>
            </a:lvl1pPr>
            <a:lvl2pPr marL="457200" indent="0" latinLnBrk="0">
              <a:buNone/>
              <a:defRPr lang="es-ES" sz="1400"/>
            </a:lvl2pPr>
            <a:lvl3pPr marL="914400" indent="0" latinLnBrk="0">
              <a:buNone/>
              <a:defRPr lang="es-ES" sz="1200"/>
            </a:lvl3pPr>
            <a:lvl4pPr marL="1371600" indent="0" latinLnBrk="0">
              <a:buNone/>
              <a:defRPr lang="es-ES" sz="1000"/>
            </a:lvl4pPr>
            <a:lvl5pPr marL="1828800" indent="0" latinLnBrk="0">
              <a:buNone/>
              <a:defRPr lang="es-ES" sz="1000"/>
            </a:lvl5pPr>
            <a:lvl6pPr marL="2286000" indent="0" latinLnBrk="0">
              <a:buNone/>
              <a:defRPr lang="es-ES" sz="1000"/>
            </a:lvl6pPr>
            <a:lvl7pPr marL="2743200" indent="0" latinLnBrk="0">
              <a:buNone/>
              <a:defRPr lang="es-ES" sz="1000"/>
            </a:lvl7pPr>
            <a:lvl8pPr marL="3200400" indent="0" latinLnBrk="0">
              <a:buNone/>
              <a:defRPr lang="es-ES" sz="1000"/>
            </a:lvl8pPr>
            <a:lvl9pPr marL="3657600" indent="0" latinLnBrk="0">
              <a:buNone/>
              <a:defRPr lang="es-ES"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Marcador de posición de texto 3"/>
          <p:cNvSpPr>
            <a:spLocks noGrp="1"/>
          </p:cNvSpPr>
          <p:nvPr>
            <p:ph type="body" sz="half" idx="15"/>
          </p:nvPr>
        </p:nvSpPr>
        <p:spPr>
          <a:xfrm>
            <a:off x="7162800" y="4485736"/>
            <a:ext cx="3657600" cy="1686464"/>
          </a:xfrm>
        </p:spPr>
        <p:txBody>
          <a:bodyPr>
            <a:normAutofit/>
          </a:bodyPr>
          <a:lstStyle>
            <a:lvl1pPr marL="0" indent="0" latinLnBrk="0">
              <a:buNone/>
              <a:defRPr lang="es-ES" sz="1800">
                <a:solidFill>
                  <a:schemeClr val="accent2"/>
                </a:solidFill>
              </a:defRPr>
            </a:lvl1pPr>
            <a:lvl2pPr marL="457200" indent="0" latinLnBrk="0">
              <a:buNone/>
              <a:defRPr lang="es-ES" sz="1400"/>
            </a:lvl2pPr>
            <a:lvl3pPr marL="914400" indent="0" latinLnBrk="0">
              <a:buNone/>
              <a:defRPr lang="es-ES" sz="1200"/>
            </a:lvl3pPr>
            <a:lvl4pPr marL="1371600" indent="0" latinLnBrk="0">
              <a:buNone/>
              <a:defRPr lang="es-ES" sz="1000"/>
            </a:lvl4pPr>
            <a:lvl5pPr marL="1828800" indent="0" latinLnBrk="0">
              <a:buNone/>
              <a:defRPr lang="es-ES" sz="1000"/>
            </a:lvl5pPr>
            <a:lvl6pPr marL="2286000" indent="0" latinLnBrk="0">
              <a:buNone/>
              <a:defRPr lang="es-ES" sz="1000"/>
            </a:lvl6pPr>
            <a:lvl7pPr marL="2743200" indent="0" latinLnBrk="0">
              <a:buNone/>
              <a:defRPr lang="es-ES" sz="1000"/>
            </a:lvl7pPr>
            <a:lvl8pPr marL="3200400" indent="0" latinLnBrk="0">
              <a:buNone/>
              <a:defRPr lang="es-ES" sz="1000"/>
            </a:lvl8pPr>
            <a:lvl9pPr marL="3657600" indent="0" latinLnBrk="0">
              <a:buNone/>
              <a:defRPr lang="es-ES"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7695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s imágenes con ley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 bwMode="hidden">
          <a:xfrm>
            <a:off x="990" y="685243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27088"/>
            <a:ext cx="4853636" cy="1143869"/>
          </a:xfrm>
        </p:spPr>
        <p:txBody>
          <a:bodyPr anchor="ctr"/>
          <a:lstStyle>
            <a:lvl1pPr latinLnBrk="0">
              <a:defRPr lang="es-ES"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6090248" y="533400"/>
            <a:ext cx="5644551" cy="393192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es-ES" sz="2400"/>
            </a:lvl1pPr>
            <a:lvl2pPr marL="457200" indent="0" latinLnBrk="0">
              <a:buNone/>
              <a:defRPr lang="es-ES" sz="2800"/>
            </a:lvl2pPr>
            <a:lvl3pPr marL="914400" indent="0" latinLnBrk="0">
              <a:buNone/>
              <a:defRPr lang="es-ES" sz="2400"/>
            </a:lvl3pPr>
            <a:lvl4pPr marL="1371600" indent="0" latinLnBrk="0">
              <a:buNone/>
              <a:defRPr lang="es-ES" sz="2000"/>
            </a:lvl4pPr>
            <a:lvl5pPr marL="1828800" indent="0" latinLnBrk="0">
              <a:buNone/>
              <a:defRPr lang="es-ES" sz="2000"/>
            </a:lvl5pPr>
            <a:lvl6pPr marL="2286000" indent="0" latinLnBrk="0">
              <a:buNone/>
              <a:defRPr lang="es-ES" sz="2000"/>
            </a:lvl6pPr>
            <a:lvl7pPr marL="2743200" indent="0" latinLnBrk="0">
              <a:buNone/>
              <a:defRPr lang="es-ES" sz="2000"/>
            </a:lvl7pPr>
            <a:lvl8pPr marL="3200400" indent="0" latinLnBrk="0">
              <a:buNone/>
              <a:defRPr lang="es-ES" sz="2000"/>
            </a:lvl8pPr>
            <a:lvl9pPr marL="3657600" indent="0" latinLnBrk="0">
              <a:buNone/>
              <a:defRPr lang="es-ES"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538822" y="4693204"/>
            <a:ext cx="4814978" cy="1478996"/>
          </a:xfrm>
        </p:spPr>
        <p:txBody>
          <a:bodyPr>
            <a:normAutofit/>
          </a:bodyPr>
          <a:lstStyle>
            <a:lvl1pPr marL="0" indent="0" latinLnBrk="0">
              <a:buNone/>
              <a:defRPr lang="es-ES" sz="1800">
                <a:solidFill>
                  <a:schemeClr val="accent5"/>
                </a:solidFill>
              </a:defRPr>
            </a:lvl1pPr>
            <a:lvl2pPr marL="457200" indent="0" latinLnBrk="0">
              <a:buNone/>
              <a:defRPr lang="es-ES" sz="1400"/>
            </a:lvl2pPr>
            <a:lvl3pPr marL="914400" indent="0" latinLnBrk="0">
              <a:buNone/>
              <a:defRPr lang="es-ES" sz="1200"/>
            </a:lvl3pPr>
            <a:lvl4pPr marL="1371600" indent="0" latinLnBrk="0">
              <a:buNone/>
              <a:defRPr lang="es-ES" sz="1000"/>
            </a:lvl4pPr>
            <a:lvl5pPr marL="1828800" indent="0" latinLnBrk="0">
              <a:buNone/>
              <a:defRPr lang="es-ES" sz="1000"/>
            </a:lvl5pPr>
            <a:lvl6pPr marL="2286000" indent="0" latinLnBrk="0">
              <a:buNone/>
              <a:defRPr lang="es-ES" sz="1000"/>
            </a:lvl6pPr>
            <a:lvl7pPr marL="2743200" indent="0" latinLnBrk="0">
              <a:buNone/>
              <a:defRPr lang="es-ES" sz="1000"/>
            </a:lvl7pPr>
            <a:lvl8pPr marL="3200400" indent="0" latinLnBrk="0">
              <a:buNone/>
              <a:defRPr lang="es-ES" sz="1000"/>
            </a:lvl8pPr>
            <a:lvl9pPr marL="3657600" indent="0" latinLnBrk="0">
              <a:buNone/>
              <a:defRPr lang="es-ES"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19/09/2013</a:t>
            </a:fld>
            <a:endParaRPr lang="es-ES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‹Nº›</a:t>
            </a:fld>
            <a:endParaRPr lang="es-ES"/>
          </a:p>
        </p:txBody>
      </p:sp>
      <p:sp>
        <p:nvSpPr>
          <p:cNvPr id="15" name="Marcador de posición de imagen 2"/>
          <p:cNvSpPr>
            <a:spLocks noGrp="1"/>
          </p:cNvSpPr>
          <p:nvPr>
            <p:ph type="pic" idx="14"/>
          </p:nvPr>
        </p:nvSpPr>
        <p:spPr>
          <a:xfrm rot="195460">
            <a:off x="3227982" y="2470557"/>
            <a:ext cx="2377440" cy="31089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es-ES" sz="2400"/>
            </a:lvl1pPr>
            <a:lvl2pPr marL="457200" indent="0" latinLnBrk="0">
              <a:buNone/>
              <a:defRPr lang="es-ES" sz="2800"/>
            </a:lvl2pPr>
            <a:lvl3pPr marL="914400" indent="0" latinLnBrk="0">
              <a:buNone/>
              <a:defRPr lang="es-ES" sz="2400"/>
            </a:lvl3pPr>
            <a:lvl4pPr marL="1371600" indent="0" latinLnBrk="0">
              <a:buNone/>
              <a:defRPr lang="es-ES" sz="2000"/>
            </a:lvl4pPr>
            <a:lvl5pPr marL="1828800" indent="0" latinLnBrk="0">
              <a:buNone/>
              <a:defRPr lang="es-ES" sz="2000"/>
            </a:lvl5pPr>
            <a:lvl6pPr marL="2286000" indent="0" latinLnBrk="0">
              <a:buNone/>
              <a:defRPr lang="es-ES" sz="2000"/>
            </a:lvl6pPr>
            <a:lvl7pPr marL="2743200" indent="0" latinLnBrk="0">
              <a:buNone/>
              <a:defRPr lang="es-ES" sz="2000"/>
            </a:lvl7pPr>
            <a:lvl8pPr marL="3200400" indent="0" latinLnBrk="0">
              <a:buNone/>
              <a:defRPr lang="es-ES" sz="2000"/>
            </a:lvl8pPr>
            <a:lvl9pPr marL="3657600" indent="0" latinLnBrk="0">
              <a:buNone/>
              <a:defRPr lang="es-ES"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14" name="Marcador de posición de imagen 2"/>
          <p:cNvSpPr>
            <a:spLocks noGrp="1"/>
          </p:cNvSpPr>
          <p:nvPr>
            <p:ph type="pic" idx="13"/>
          </p:nvPr>
        </p:nvSpPr>
        <p:spPr>
          <a:xfrm rot="21394454">
            <a:off x="792700" y="2816440"/>
            <a:ext cx="2377440" cy="31089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es-ES" sz="2400"/>
            </a:lvl1pPr>
            <a:lvl2pPr marL="457200" indent="0" latinLnBrk="0">
              <a:buNone/>
              <a:defRPr lang="es-ES" sz="2800"/>
            </a:lvl2pPr>
            <a:lvl3pPr marL="914400" indent="0" latinLnBrk="0">
              <a:buNone/>
              <a:defRPr lang="es-ES" sz="2400"/>
            </a:lvl3pPr>
            <a:lvl4pPr marL="1371600" indent="0" latinLnBrk="0">
              <a:buNone/>
              <a:defRPr lang="es-ES" sz="2000"/>
            </a:lvl4pPr>
            <a:lvl5pPr marL="1828800" indent="0" latinLnBrk="0">
              <a:buNone/>
              <a:defRPr lang="es-ES" sz="2000"/>
            </a:lvl5pPr>
            <a:lvl6pPr marL="2286000" indent="0" latinLnBrk="0">
              <a:buNone/>
              <a:defRPr lang="es-ES" sz="2000"/>
            </a:lvl6pPr>
            <a:lvl7pPr marL="2743200" indent="0" latinLnBrk="0">
              <a:buNone/>
              <a:defRPr lang="es-ES" sz="2000"/>
            </a:lvl7pPr>
            <a:lvl8pPr marL="3200400" indent="0" latinLnBrk="0">
              <a:buNone/>
              <a:defRPr lang="es-ES" sz="2000"/>
            </a:lvl8pPr>
            <a:lvl9pPr marL="3657600" indent="0" latinLnBrk="0">
              <a:buNone/>
              <a:defRPr lang="es-ES" sz="2000"/>
            </a:lvl9pPr>
          </a:lstStyle>
          <a:p>
            <a:r>
              <a:rPr lang="es-ES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268066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res imágenes con ley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 bwMode="hidden">
          <a:xfrm>
            <a:off x="990" y="4800600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8" y="4891326"/>
            <a:ext cx="5243341" cy="1143869"/>
          </a:xfrm>
        </p:spPr>
        <p:txBody>
          <a:bodyPr anchor="ctr"/>
          <a:lstStyle>
            <a:lvl1pPr latinLnBrk="0">
              <a:defRPr lang="es-ES"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095999" y="3446687"/>
            <a:ext cx="5243341" cy="1218766"/>
          </a:xfrm>
        </p:spPr>
        <p:txBody>
          <a:bodyPr>
            <a:normAutofit/>
          </a:bodyPr>
          <a:lstStyle>
            <a:lvl1pPr marL="0" indent="0" latinLnBrk="0">
              <a:buNone/>
              <a:defRPr lang="es-ES" sz="1800">
                <a:solidFill>
                  <a:schemeClr val="accent3"/>
                </a:solidFill>
              </a:defRPr>
            </a:lvl1pPr>
            <a:lvl2pPr marL="457200" indent="0" latinLnBrk="0">
              <a:buNone/>
              <a:defRPr lang="es-ES" sz="1400"/>
            </a:lvl2pPr>
            <a:lvl3pPr marL="914400" indent="0" latinLnBrk="0">
              <a:buNone/>
              <a:defRPr lang="es-ES" sz="1200"/>
            </a:lvl3pPr>
            <a:lvl4pPr marL="1371600" indent="0" latinLnBrk="0">
              <a:buNone/>
              <a:defRPr lang="es-ES" sz="1000"/>
            </a:lvl4pPr>
            <a:lvl5pPr marL="1828800" indent="0" latinLnBrk="0">
              <a:buNone/>
              <a:defRPr lang="es-ES" sz="1000"/>
            </a:lvl5pPr>
            <a:lvl6pPr marL="2286000" indent="0" latinLnBrk="0">
              <a:buNone/>
              <a:defRPr lang="es-ES" sz="1000"/>
            </a:lvl6pPr>
            <a:lvl7pPr marL="2743200" indent="0" latinLnBrk="0">
              <a:buNone/>
              <a:defRPr lang="es-ES" sz="1000"/>
            </a:lvl7pPr>
            <a:lvl8pPr marL="3200400" indent="0" latinLnBrk="0">
              <a:buNone/>
              <a:defRPr lang="es-ES" sz="1000"/>
            </a:lvl8pPr>
            <a:lvl9pPr marL="3657600" indent="0" latinLnBrk="0">
              <a:buNone/>
              <a:defRPr lang="es-ES"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19/09/2013</a:t>
            </a:fld>
            <a:endParaRPr lang="es-ES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‹Nº›</a:t>
            </a:fld>
            <a:endParaRPr lang="es-ES"/>
          </a:p>
        </p:txBody>
      </p:sp>
      <p:sp>
        <p:nvSpPr>
          <p:cNvPr id="15" name="Marcador de posición de imagen 2"/>
          <p:cNvSpPr>
            <a:spLocks noGrp="1"/>
          </p:cNvSpPr>
          <p:nvPr>
            <p:ph type="pic" idx="14"/>
          </p:nvPr>
        </p:nvSpPr>
        <p:spPr>
          <a:xfrm rot="21399265">
            <a:off x="6348116" y="454960"/>
            <a:ext cx="3291840" cy="24688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es-ES" sz="2400"/>
            </a:lvl1pPr>
            <a:lvl2pPr marL="457200" indent="0" latinLnBrk="0">
              <a:buNone/>
              <a:defRPr lang="es-ES" sz="2800"/>
            </a:lvl2pPr>
            <a:lvl3pPr marL="914400" indent="0" latinLnBrk="0">
              <a:buNone/>
              <a:defRPr lang="es-ES" sz="2400"/>
            </a:lvl3pPr>
            <a:lvl4pPr marL="1371600" indent="0" latinLnBrk="0">
              <a:buNone/>
              <a:defRPr lang="es-ES" sz="2000"/>
            </a:lvl4pPr>
            <a:lvl5pPr marL="1828800" indent="0" latinLnBrk="0">
              <a:buNone/>
              <a:defRPr lang="es-ES" sz="2000"/>
            </a:lvl5pPr>
            <a:lvl6pPr marL="2286000" indent="0" latinLnBrk="0">
              <a:buNone/>
              <a:defRPr lang="es-ES" sz="2000"/>
            </a:lvl6pPr>
            <a:lvl7pPr marL="2743200" indent="0" latinLnBrk="0">
              <a:buNone/>
              <a:defRPr lang="es-ES" sz="2000"/>
            </a:lvl7pPr>
            <a:lvl8pPr marL="3200400" indent="0" latinLnBrk="0">
              <a:buNone/>
              <a:defRPr lang="es-ES" sz="2000"/>
            </a:lvl8pPr>
            <a:lvl9pPr marL="3657600" indent="0" latinLnBrk="0">
              <a:buNone/>
              <a:defRPr lang="es-ES"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14" name="Marcador de posición de imagen 2"/>
          <p:cNvSpPr>
            <a:spLocks noGrp="1"/>
          </p:cNvSpPr>
          <p:nvPr>
            <p:ph type="pic" idx="13"/>
          </p:nvPr>
        </p:nvSpPr>
        <p:spPr>
          <a:xfrm rot="303383">
            <a:off x="9660140" y="669025"/>
            <a:ext cx="1951096" cy="2551434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es-ES" sz="2400"/>
            </a:lvl1pPr>
            <a:lvl2pPr marL="457200" indent="0" latinLnBrk="0">
              <a:buNone/>
              <a:defRPr lang="es-ES" sz="2800"/>
            </a:lvl2pPr>
            <a:lvl3pPr marL="914400" indent="0" latinLnBrk="0">
              <a:buNone/>
              <a:defRPr lang="es-ES" sz="2400"/>
            </a:lvl3pPr>
            <a:lvl4pPr marL="1371600" indent="0" latinLnBrk="0">
              <a:buNone/>
              <a:defRPr lang="es-ES" sz="2000"/>
            </a:lvl4pPr>
            <a:lvl5pPr marL="1828800" indent="0" latinLnBrk="0">
              <a:buNone/>
              <a:defRPr lang="es-ES" sz="2000"/>
            </a:lvl5pPr>
            <a:lvl6pPr marL="2286000" indent="0" latinLnBrk="0">
              <a:buNone/>
              <a:defRPr lang="es-ES" sz="2000"/>
            </a:lvl6pPr>
            <a:lvl7pPr marL="2743200" indent="0" latinLnBrk="0">
              <a:buNone/>
              <a:defRPr lang="es-ES" sz="2000"/>
            </a:lvl7pPr>
            <a:lvl8pPr marL="3200400" indent="0" latinLnBrk="0">
              <a:buNone/>
              <a:defRPr lang="es-ES" sz="2000"/>
            </a:lvl8pPr>
            <a:lvl9pPr marL="3657600" indent="0" latinLnBrk="0">
              <a:buNone/>
              <a:defRPr lang="es-ES"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57201" y="350520"/>
            <a:ext cx="5029200" cy="59740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es-ES" sz="2400"/>
            </a:lvl1pPr>
            <a:lvl2pPr marL="457200" indent="0" latinLnBrk="0">
              <a:buNone/>
              <a:defRPr lang="es-ES" sz="2800"/>
            </a:lvl2pPr>
            <a:lvl3pPr marL="914400" indent="0" latinLnBrk="0">
              <a:buNone/>
              <a:defRPr lang="es-ES" sz="2400"/>
            </a:lvl3pPr>
            <a:lvl4pPr marL="1371600" indent="0" latinLnBrk="0">
              <a:buNone/>
              <a:defRPr lang="es-ES" sz="2000"/>
            </a:lvl4pPr>
            <a:lvl5pPr marL="1828800" indent="0" latinLnBrk="0">
              <a:buNone/>
              <a:defRPr lang="es-ES" sz="2000"/>
            </a:lvl5pPr>
            <a:lvl6pPr marL="2286000" indent="0" latinLnBrk="0">
              <a:buNone/>
              <a:defRPr lang="es-ES" sz="2000"/>
            </a:lvl6pPr>
            <a:lvl7pPr marL="2743200" indent="0" latinLnBrk="0">
              <a:buNone/>
              <a:defRPr lang="es-ES" sz="2000"/>
            </a:lvl7pPr>
            <a:lvl8pPr marL="3200400" indent="0" latinLnBrk="0">
              <a:buNone/>
              <a:defRPr lang="es-ES" sz="2000"/>
            </a:lvl8pPr>
            <a:lvl9pPr marL="3657600" indent="0" latinLnBrk="0">
              <a:buNone/>
              <a:defRPr lang="es-ES" sz="2000"/>
            </a:lvl9pPr>
          </a:lstStyle>
          <a:p>
            <a:r>
              <a:rPr lang="es-ES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96475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23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7810500" y="6408799"/>
            <a:ext cx="194310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CEF9A-E7B3-4517-8038-65BEB7915A49}" type="datetimeFigureOut">
              <a:pPr/>
              <a:t>19/09/2013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838200" y="6408799"/>
            <a:ext cx="675005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975850" y="6408799"/>
            <a:ext cx="137795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2412F-EBA6-4A6D-A4D4-2B90367D563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355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7" r:id="rId6"/>
    <p:sldLayoutId id="2147483664" r:id="rId7"/>
    <p:sldLayoutId id="2147483665" r:id="rId8"/>
    <p:sldLayoutId id="2147483666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8" r:id="rId17"/>
    <p:sldLayoutId id="214748365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S"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s-ES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8" userDrawn="1">
          <p15:clr>
            <a:srgbClr val="F26B43"/>
          </p15:clr>
        </p15:guide>
        <p15:guide id="4" pos="7152" userDrawn="1">
          <p15:clr>
            <a:srgbClr val="F26B43"/>
          </p15:clr>
        </p15:guide>
        <p15:guide id="5" pos="288" userDrawn="1">
          <p15:clr>
            <a:srgbClr val="F26B43"/>
          </p15:clr>
        </p15:guide>
        <p15:guide id="6" pos="7392" userDrawn="1">
          <p15:clr>
            <a:srgbClr val="F26B43"/>
          </p15:clr>
        </p15:guide>
        <p15:guide id="7" orient="horz" pos="216" userDrawn="1">
          <p15:clr>
            <a:srgbClr val="F26B43"/>
          </p15:clr>
        </p15:guide>
        <p15:guide id="8" orient="horz" pos="3888" userDrawn="1">
          <p15:clr>
            <a:srgbClr val="F26B43"/>
          </p15:clr>
        </p15:guide>
        <p15:guide id="9" orient="horz" pos="1152" userDrawn="1">
          <p15:clr>
            <a:srgbClr val="F26B43"/>
          </p15:clr>
        </p15:guide>
        <p15:guide id="10" pos="1248" userDrawn="1">
          <p15:clr>
            <a:srgbClr val="F26B43"/>
          </p15:clr>
        </p15:guide>
        <p15:guide id="11" orient="horz" pos="960" userDrawn="1">
          <p15:clr>
            <a:srgbClr val="F26B43"/>
          </p15:clr>
        </p15:guide>
        <p15:guide id="12" orient="horz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/>
              <a:t>2013</a:t>
            </a:r>
          </a:p>
        </p:txBody>
      </p:sp>
      <p:pic>
        <p:nvPicPr>
          <p:cNvPr id="7" name="Marcador de posición de imagen 6" descr="Dos tipos tirando de un barco hacia el agua" title="Imagen de muestra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Marcador de posición de imagen 5" descr="Dos chicas con gafas de sol" title="Imagen de muestra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"/>
          <a:stretch/>
        </p:blipFill>
        <p:spPr/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/>
              <a:t>Vacaciones</a:t>
            </a:r>
          </a:p>
        </p:txBody>
      </p:sp>
    </p:spTree>
    <p:extLst>
      <p:ext uri="{BB962C8B-B14F-4D97-AF65-F5344CB8AC3E}">
        <p14:creationId xmlns:p14="http://schemas.microsoft.com/office/powerpoint/2010/main" val="75149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868080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Marcador de posición de imagen 2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45290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osición de imagen 4"/>
          <p:cNvSpPr>
            <a:spLocks noGrp="1"/>
          </p:cNvSpPr>
          <p:nvPr>
            <p:ph type="pic" idx="13"/>
          </p:nvPr>
        </p:nvSpPr>
        <p:spPr/>
      </p:sp>
      <p:sp>
        <p:nvSpPr>
          <p:cNvPr id="6" name="Marcador de posición de imagen 5"/>
          <p:cNvSpPr>
            <a:spLocks noGrp="1"/>
          </p:cNvSpPr>
          <p:nvPr>
            <p:ph type="pic" idx="14"/>
          </p:nvPr>
        </p:nvSpPr>
        <p:spPr/>
      </p:sp>
      <p:sp>
        <p:nvSpPr>
          <p:cNvPr id="7" name="Marcador de posición de imagen 6"/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1832309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67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Marcador de posición de imagen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170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osición de imagen 4"/>
          <p:cNvSpPr>
            <a:spLocks noGrp="1"/>
          </p:cNvSpPr>
          <p:nvPr>
            <p:ph type="pic" idx="14"/>
          </p:nvPr>
        </p:nvSpPr>
        <p:spPr/>
      </p:sp>
      <p:sp>
        <p:nvSpPr>
          <p:cNvPr id="6" name="Marcador de posición de imagen 5"/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867494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osición de imagen 3"/>
          <p:cNvSpPr>
            <a:spLocks noGrp="1"/>
          </p:cNvSpPr>
          <p:nvPr>
            <p:ph type="pic" idx="14"/>
          </p:nvPr>
        </p:nvSpPr>
        <p:spPr/>
      </p:sp>
      <p:sp>
        <p:nvSpPr>
          <p:cNvPr id="5" name="Marcador de posición de imagen 4"/>
          <p:cNvSpPr>
            <a:spLocks noGrp="1"/>
          </p:cNvSpPr>
          <p:nvPr>
            <p:ph type="pic" idx="13"/>
          </p:nvPr>
        </p:nvSpPr>
        <p:spPr/>
      </p:sp>
      <p:sp>
        <p:nvSpPr>
          <p:cNvPr id="6" name="Marcador de posición de imagen 5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611596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Álbum de tiza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lkAlbum_postXML3.pptx" id="{4B1B33AC-D475-43EE-9959-F68875256E0C}" vid="{32F6FA73-6495-4188-A3B7-2BB501D7C209}"/>
    </a:ext>
  </a:extLst>
</a:theme>
</file>

<file path=ppt/theme/theme2.xml><?xml version="1.0" encoding="utf-8"?>
<a:theme xmlns:a="http://schemas.openxmlformats.org/drawingml/2006/main" name="Office Theme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DocumentoBibliotecaFormulario</Display>
  <Edit>DocumentoBibliotecaFormulario</Edit>
  <New>DocumentoBibliotecaFormulario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Este valor indica el número de revisiones o de veces que se ha guardado. La aplicación es la responsable de actualizar este valor después de cada revisión.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926C5D-6CF9-43E0-BF0F-33D65925752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71EBD0E-EF67-4B4D-A994-754F9F609F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4DD748-0507-4B4F-9BB9-7A4440DEB6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Chalk_album</Template>
  <TotalTime>0</TotalTime>
  <Words>2</Words>
  <Application>Microsoft Office PowerPoint</Application>
  <PresentationFormat>Panorámica</PresentationFormat>
  <Paragraphs>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Courier New</vt:lpstr>
      <vt:lpstr>Álbum de tiza</vt:lpstr>
      <vt:lpstr>Vacaciones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2013-07-12T19:21:26Z</dcterms:created>
  <dcterms:modified xsi:type="dcterms:W3CDTF">2013-09-19T07:43:12Z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