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CAF9ED-07DC-4A11-8D7F-57B35C25682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85068" autoAdjust="0"/>
  </p:normalViewPr>
  <p:slideViewPr>
    <p:cSldViewPr snapToGrid="0">
      <p:cViewPr varScale="1">
        <p:scale>
          <a:sx n="18" d="100"/>
          <a:sy n="18" d="100"/>
        </p:scale>
        <p:origin x="186" y="204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1618560"/>
        <c:axId val="131619120"/>
      </c:barChart>
      <c:catAx>
        <c:axId val="131618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31619120"/>
        <c:crosses val="autoZero"/>
        <c:auto val="1"/>
        <c:lblAlgn val="ctr"/>
        <c:lblOffset val="100"/>
        <c:noMultiLvlLbl val="0"/>
      </c:catAx>
      <c:valAx>
        <c:axId val="1316191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1618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2697424"/>
        <c:axId val="132699664"/>
      </c:barChart>
      <c:catAx>
        <c:axId val="13269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32699664"/>
        <c:crosses val="autoZero"/>
        <c:auto val="1"/>
        <c:lblAlgn val="ctr"/>
        <c:lblOffset val="100"/>
        <c:noMultiLvlLbl val="0"/>
      </c:catAx>
      <c:valAx>
        <c:axId val="1326996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2697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F1C0B079-A316-4C9B-B165-DF9EA8325D2C}" type="datetimeFigureOut">
              <a:rPr lang="es-ES" smtClean="0"/>
              <a:t>29/11/2013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6BA0EAE6-B4B6-49B7-9049-B371250BE0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38F28AB8-57D1-494F-9851-055AD867E790}" type="datetimeFigureOut">
              <a:t>29/11/2013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37C7F044-5458-4B2E-BFA0-52AAA1C529D4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dirty="0" smtClean="0"/>
              <a:t>Para cambiar este póster, reemplace nuestro contenido de ejemplo por contenido propio. O bien, si prefiere empezar desde cero, use el botón Nueva dispositiva de la pestaña Inicio para insertar una página nueva y luego escriba texto e inserte contenido en los marcadores de posición vacíos. </a:t>
            </a:r>
            <a:r>
              <a:rPr lang="es-ES" smtClean="0"/>
              <a:t>Si necesita más marcadores para títulos, subtítulos o texto del cuerpo, copie cualquiera de los marcadores actuales y arrastre el nuevo hasta esa posición.</a:t>
            </a:r>
            <a:endParaRPr lang="es-ES" dirty="0" smtClean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10" name="Marcador de posición de imagen de diapositiva 9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706621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óster"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ángulo 44"/>
          <p:cNvSpPr/>
          <p:nvPr/>
        </p:nvSpPr>
        <p:spPr>
          <a:xfrm>
            <a:off x="685800" y="14798040"/>
            <a:ext cx="457200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Rectángulo 46"/>
          <p:cNvSpPr/>
          <p:nvPr/>
        </p:nvSpPr>
        <p:spPr>
          <a:xfrm>
            <a:off x="685800" y="23301960"/>
            <a:ext cx="457200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Rectángulo 101"/>
          <p:cNvSpPr>
            <a:spLocks noChangeArrowheads="1"/>
          </p:cNvSpPr>
          <p:nvPr userDrawn="1"/>
        </p:nvSpPr>
        <p:spPr bwMode="auto">
          <a:xfrm>
            <a:off x="1" y="32004000"/>
            <a:ext cx="438912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r>
              <a:rPr lang="es-ES"/>
              <a:t>`</a:t>
            </a:r>
          </a:p>
        </p:txBody>
      </p:sp>
      <p:sp>
        <p:nvSpPr>
          <p:cNvPr id="59" name="Línea 112"/>
          <p:cNvSpPr>
            <a:spLocks noChangeShapeType="1"/>
          </p:cNvSpPr>
          <p:nvPr userDrawn="1"/>
        </p:nvSpPr>
        <p:spPr bwMode="white">
          <a:xfrm>
            <a:off x="0" y="32004000"/>
            <a:ext cx="43891200" cy="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3" name="Rectángulo 42"/>
          <p:cNvSpPr/>
          <p:nvPr userDrawn="1"/>
        </p:nvSpPr>
        <p:spPr bwMode="white">
          <a:xfrm>
            <a:off x="29591222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Rectángulo 41"/>
          <p:cNvSpPr/>
          <p:nvPr userDrawn="1"/>
        </p:nvSpPr>
        <p:spPr bwMode="white">
          <a:xfrm>
            <a:off x="15363158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Rectángulo 40"/>
          <p:cNvSpPr/>
          <p:nvPr userDrawn="1"/>
        </p:nvSpPr>
        <p:spPr bwMode="white">
          <a:xfrm>
            <a:off x="1112683" y="6172200"/>
            <a:ext cx="13102114" cy="25328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Rectángulo 43"/>
          <p:cNvSpPr/>
          <p:nvPr userDrawn="1"/>
        </p:nvSpPr>
        <p:spPr>
          <a:xfrm>
            <a:off x="1191767" y="6172200"/>
            <a:ext cx="13023031" cy="914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Rectángulo 38"/>
          <p:cNvSpPr/>
          <p:nvPr/>
        </p:nvSpPr>
        <p:spPr>
          <a:xfrm>
            <a:off x="685800" y="6172200"/>
            <a:ext cx="457200" cy="9144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ctángulo 101"/>
          <p:cNvSpPr>
            <a:spLocks noChangeArrowheads="1"/>
          </p:cNvSpPr>
          <p:nvPr userDrawn="1"/>
        </p:nvSpPr>
        <p:spPr bwMode="auto">
          <a:xfrm>
            <a:off x="1143001" y="3886200"/>
            <a:ext cx="42748200" cy="160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Título 5"/>
          <p:cNvSpPr>
            <a:spLocks noGrp="1"/>
          </p:cNvSpPr>
          <p:nvPr userDrawn="1">
            <p:ph type="title"/>
          </p:nvPr>
        </p:nvSpPr>
        <p:spPr/>
        <p:txBody>
          <a:bodyPr/>
          <a:lstStyle>
            <a:lvl1pPr latinLnBrk="0">
              <a:defRPr lang="es-ES" b="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1" name="Marcador de posición de texto 6"/>
          <p:cNvSpPr>
            <a:spLocks noGrp="1"/>
          </p:cNvSpPr>
          <p:nvPr userDrawn="1">
            <p:ph type="body" sz="quarter" idx="36"/>
          </p:nvPr>
        </p:nvSpPr>
        <p:spPr bwMode="auto">
          <a:xfrm>
            <a:off x="2209800" y="4083469"/>
            <a:ext cx="35661600" cy="1276992"/>
          </a:xfrm>
        </p:spPr>
        <p:txBody>
          <a:bodyPr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2400">
                <a:solidFill>
                  <a:schemeClr val="tx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es-ES" sz="2400">
                <a:solidFill>
                  <a:schemeClr val="bg1"/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es-ES" sz="2400">
                <a:solidFill>
                  <a:schemeClr val="bg1"/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es-ES" sz="2400">
                <a:solidFill>
                  <a:schemeClr val="bg1"/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es-ES" sz="2400">
                <a:solidFill>
                  <a:schemeClr val="bg1"/>
                </a:solidFill>
              </a:defRPr>
            </a:lvl5pPr>
            <a:lvl6pPr marL="0" indent="0" latinLnBrk="0">
              <a:spcBef>
                <a:spcPts val="0"/>
              </a:spcBef>
              <a:buNone/>
              <a:defRPr lang="es-ES" sz="2400">
                <a:solidFill>
                  <a:schemeClr val="bg1"/>
                </a:solidFill>
              </a:defRPr>
            </a:lvl6pPr>
            <a:lvl7pPr marL="0" indent="0" latinLnBrk="0">
              <a:spcBef>
                <a:spcPts val="0"/>
              </a:spcBef>
              <a:buNone/>
              <a:defRPr lang="es-ES" sz="2400">
                <a:solidFill>
                  <a:schemeClr val="bg1"/>
                </a:solidFill>
              </a:defRPr>
            </a:lvl7pPr>
            <a:lvl8pPr marL="0" indent="0" latinLnBrk="0">
              <a:spcBef>
                <a:spcPts val="0"/>
              </a:spcBef>
              <a:buNone/>
              <a:defRPr lang="es-ES" sz="2400">
                <a:solidFill>
                  <a:schemeClr val="bg1"/>
                </a:solidFill>
              </a:defRPr>
            </a:lvl8pPr>
            <a:lvl9pPr marL="0" indent="0" latinLnBrk="0">
              <a:spcBef>
                <a:spcPts val="0"/>
              </a:spcBef>
              <a:buNone/>
              <a:defRPr lang="es-ES"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Marcador de posición de texto 6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170431" y="5854273"/>
            <a:ext cx="13044367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s-ES"/>
              <a:t>Encabezado</a:t>
            </a:r>
          </a:p>
        </p:txBody>
      </p:sp>
      <p:sp>
        <p:nvSpPr>
          <p:cNvPr id="19" name="Marcador de posición de contenido 17"/>
          <p:cNvSpPr>
            <a:spLocks noGrp="1"/>
          </p:cNvSpPr>
          <p:nvPr userDrawn="1">
            <p:ph sz="quarter" idx="24" hasCustomPrompt="1"/>
          </p:nvPr>
        </p:nvSpPr>
        <p:spPr>
          <a:xfrm>
            <a:off x="1174552" y="7086600"/>
            <a:ext cx="13048488" cy="6840825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es-ES" baseline="0"/>
            </a:lvl1pPr>
            <a:lvl2pPr latinLnBrk="0">
              <a:buClr>
                <a:schemeClr val="accent1"/>
              </a:buClr>
              <a:defRPr lang="es-ES"/>
            </a:lvl2pPr>
            <a:lvl3pPr latinLnBrk="0">
              <a:buClr>
                <a:schemeClr val="accent1"/>
              </a:buClr>
              <a:defRPr lang="es-ES"/>
            </a:lvl3pPr>
            <a:lvl4pPr latinLnBrk="0">
              <a:buClr>
                <a:schemeClr val="accent1"/>
              </a:buClr>
              <a:defRPr lang="es-ES"/>
            </a:lvl4pPr>
            <a:lvl5pPr latinLnBrk="0">
              <a:buClr>
                <a:schemeClr val="accent1"/>
              </a:buClr>
              <a:defRPr lang="es-ES"/>
            </a:lvl5pPr>
            <a:lvl6pPr latinLnBrk="0">
              <a:buClr>
                <a:schemeClr val="accent1"/>
              </a:buClr>
              <a:defRPr lang="es-ES"/>
            </a:lvl6pPr>
            <a:lvl7pPr latinLnBrk="0">
              <a:buClr>
                <a:schemeClr val="accent1"/>
              </a:buClr>
              <a:defRPr lang="es-ES"/>
            </a:lvl7pPr>
            <a:lvl8pPr latinLnBrk="0">
              <a:buClr>
                <a:schemeClr val="accent1"/>
              </a:buClr>
              <a:defRPr lang="es-ES"/>
            </a:lvl8pPr>
            <a:lvl9pPr latinLnBrk="0">
              <a:buClr>
                <a:schemeClr val="accent1"/>
              </a:buClr>
              <a:defRPr lang="es-ES"/>
            </a:lvl9pPr>
          </a:lstStyle>
          <a:p>
            <a:pPr lvl="0"/>
            <a:r>
              <a:rPr lang="es-ES"/>
              <a:t>Use este marcador de posición para agregar texto u otro contenido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  <a:p>
            <a:pPr lvl="5"/>
            <a:r>
              <a:rPr lang="es-ES"/>
              <a:t>Seis</a:t>
            </a:r>
          </a:p>
          <a:p>
            <a:pPr lvl="6"/>
            <a:r>
              <a:rPr lang="es-ES"/>
              <a:t>Siete</a:t>
            </a:r>
          </a:p>
          <a:p>
            <a:pPr lvl="7"/>
            <a:r>
              <a:rPr lang="es-ES"/>
              <a:t>Ocho</a:t>
            </a:r>
          </a:p>
          <a:p>
            <a:pPr lvl="8"/>
            <a:r>
              <a:rPr lang="es-ES"/>
              <a:t>Nueve</a:t>
            </a:r>
          </a:p>
        </p:txBody>
      </p:sp>
      <p:sp>
        <p:nvSpPr>
          <p:cNvPr id="60" name="Rectángulo 59"/>
          <p:cNvSpPr/>
          <p:nvPr userDrawn="1"/>
        </p:nvSpPr>
        <p:spPr>
          <a:xfrm>
            <a:off x="1170430" y="14798040"/>
            <a:ext cx="13044367" cy="914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s-ES"/>
          </a:p>
        </p:txBody>
      </p:sp>
      <p:sp>
        <p:nvSpPr>
          <p:cNvPr id="11" name="Marcador de posición de texto 6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1170431" y="14480113"/>
            <a:ext cx="13048488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s-ES"/>
              <a:t>Encabezado</a:t>
            </a:r>
          </a:p>
        </p:txBody>
      </p:sp>
      <p:sp>
        <p:nvSpPr>
          <p:cNvPr id="20" name="Marcador de posición de contenido 17"/>
          <p:cNvSpPr>
            <a:spLocks noGrp="1"/>
          </p:cNvSpPr>
          <p:nvPr userDrawn="1">
            <p:ph sz="quarter" idx="25" hasCustomPrompt="1"/>
          </p:nvPr>
        </p:nvSpPr>
        <p:spPr>
          <a:xfrm>
            <a:off x="1174552" y="15712439"/>
            <a:ext cx="13048488" cy="7440169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es-ES" baseline="0"/>
            </a:lvl1pPr>
            <a:lvl2pPr latinLnBrk="0">
              <a:buClr>
                <a:schemeClr val="accent1"/>
              </a:buClr>
              <a:defRPr lang="es-ES"/>
            </a:lvl2pPr>
            <a:lvl3pPr latinLnBrk="0">
              <a:buClr>
                <a:schemeClr val="accent1"/>
              </a:buClr>
              <a:defRPr lang="es-ES"/>
            </a:lvl3pPr>
            <a:lvl4pPr latinLnBrk="0">
              <a:buClr>
                <a:schemeClr val="accent1"/>
              </a:buClr>
              <a:defRPr lang="es-ES"/>
            </a:lvl4pPr>
            <a:lvl5pPr latinLnBrk="0">
              <a:buClr>
                <a:schemeClr val="accent1"/>
              </a:buClr>
              <a:defRPr lang="es-ES"/>
            </a:lvl5pPr>
            <a:lvl6pPr latinLnBrk="0">
              <a:buClr>
                <a:schemeClr val="accent1"/>
              </a:buClr>
              <a:defRPr lang="es-ES"/>
            </a:lvl6pPr>
            <a:lvl7pPr latinLnBrk="0">
              <a:buClr>
                <a:schemeClr val="accent1"/>
              </a:buClr>
              <a:defRPr lang="es-ES"/>
            </a:lvl7pPr>
            <a:lvl8pPr latinLnBrk="0">
              <a:buClr>
                <a:schemeClr val="accent1"/>
              </a:buClr>
              <a:defRPr lang="es-ES"/>
            </a:lvl8pPr>
            <a:lvl9pPr latinLnBrk="0">
              <a:buClr>
                <a:schemeClr val="accent1"/>
              </a:buClr>
              <a:defRPr lang="es-ES"/>
            </a:lvl9pPr>
          </a:lstStyle>
          <a:p>
            <a:pPr lvl="0"/>
            <a:r>
              <a:rPr lang="es-ES"/>
              <a:t>Use este marcador de posición para agregar texto u otro contenido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  <a:p>
            <a:pPr lvl="5"/>
            <a:r>
              <a:rPr lang="es-ES"/>
              <a:t>Seis</a:t>
            </a:r>
          </a:p>
          <a:p>
            <a:pPr lvl="6"/>
            <a:r>
              <a:rPr lang="es-ES"/>
              <a:t>Siete</a:t>
            </a:r>
          </a:p>
          <a:p>
            <a:pPr lvl="7"/>
            <a:r>
              <a:rPr lang="es-ES"/>
              <a:t>Ocho</a:t>
            </a:r>
          </a:p>
          <a:p>
            <a:pPr lvl="8"/>
            <a:r>
              <a:rPr lang="es-ES"/>
              <a:t>Nueve</a:t>
            </a:r>
          </a:p>
        </p:txBody>
      </p:sp>
      <p:sp>
        <p:nvSpPr>
          <p:cNvPr id="61" name="Rectángulo 60"/>
          <p:cNvSpPr/>
          <p:nvPr userDrawn="1"/>
        </p:nvSpPr>
        <p:spPr>
          <a:xfrm>
            <a:off x="1170431" y="23301960"/>
            <a:ext cx="13048488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Marcador de posición de texto 6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170431" y="22991236"/>
            <a:ext cx="13048488" cy="1253699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s-ES"/>
              <a:t>Encabezado</a:t>
            </a:r>
          </a:p>
        </p:txBody>
      </p:sp>
      <p:sp>
        <p:nvSpPr>
          <p:cNvPr id="21" name="Marcador de posición de contenido 17"/>
          <p:cNvSpPr>
            <a:spLocks noGrp="1"/>
          </p:cNvSpPr>
          <p:nvPr userDrawn="1">
            <p:ph sz="quarter" idx="26" hasCustomPrompt="1"/>
          </p:nvPr>
        </p:nvSpPr>
        <p:spPr>
          <a:xfrm>
            <a:off x="1174552" y="24216361"/>
            <a:ext cx="13048488" cy="7263385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es-ES" baseline="0"/>
            </a:lvl1pPr>
            <a:lvl2pPr latinLnBrk="0">
              <a:buClr>
                <a:schemeClr val="accent1"/>
              </a:buClr>
              <a:defRPr lang="es-ES"/>
            </a:lvl2pPr>
            <a:lvl3pPr latinLnBrk="0">
              <a:buClr>
                <a:schemeClr val="accent1"/>
              </a:buClr>
              <a:defRPr lang="es-ES"/>
            </a:lvl3pPr>
            <a:lvl4pPr latinLnBrk="0">
              <a:buClr>
                <a:schemeClr val="accent1"/>
              </a:buClr>
              <a:defRPr lang="es-ES"/>
            </a:lvl4pPr>
            <a:lvl5pPr latinLnBrk="0">
              <a:buClr>
                <a:schemeClr val="accent1"/>
              </a:buClr>
              <a:defRPr lang="es-ES"/>
            </a:lvl5pPr>
            <a:lvl6pPr latinLnBrk="0">
              <a:buClr>
                <a:schemeClr val="accent1"/>
              </a:buClr>
              <a:defRPr lang="es-ES"/>
            </a:lvl6pPr>
            <a:lvl7pPr latinLnBrk="0">
              <a:buClr>
                <a:schemeClr val="accent1"/>
              </a:buClr>
              <a:defRPr lang="es-ES"/>
            </a:lvl7pPr>
            <a:lvl8pPr latinLnBrk="0">
              <a:buClr>
                <a:schemeClr val="accent1"/>
              </a:buClr>
              <a:defRPr lang="es-ES"/>
            </a:lvl8pPr>
            <a:lvl9pPr latinLnBrk="0">
              <a:buClr>
                <a:schemeClr val="accent1"/>
              </a:buClr>
              <a:defRPr lang="es-ES"/>
            </a:lvl9pPr>
          </a:lstStyle>
          <a:p>
            <a:pPr lvl="0"/>
            <a:r>
              <a:rPr lang="es-ES"/>
              <a:t>Use este marcador de posición para agregar texto u otro contenido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  <a:p>
            <a:pPr lvl="5"/>
            <a:r>
              <a:rPr lang="es-ES"/>
              <a:t>Seis</a:t>
            </a:r>
          </a:p>
          <a:p>
            <a:pPr lvl="6"/>
            <a:r>
              <a:rPr lang="es-ES"/>
              <a:t>Siete</a:t>
            </a:r>
          </a:p>
          <a:p>
            <a:pPr lvl="7"/>
            <a:r>
              <a:rPr lang="es-ES"/>
              <a:t>Ocho</a:t>
            </a:r>
          </a:p>
          <a:p>
            <a:pPr lvl="8"/>
            <a:r>
              <a:rPr lang="es-ES"/>
              <a:t>Nueve</a:t>
            </a:r>
          </a:p>
        </p:txBody>
      </p:sp>
      <p:sp>
        <p:nvSpPr>
          <p:cNvPr id="62" name="Rectángulo 61"/>
          <p:cNvSpPr/>
          <p:nvPr userDrawn="1"/>
        </p:nvSpPr>
        <p:spPr>
          <a:xfrm>
            <a:off x="15416784" y="6172200"/>
            <a:ext cx="13048488" cy="91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Marcador de posición de texto 6"/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15416784" y="5854273"/>
            <a:ext cx="13048488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s-ES"/>
              <a:t>Encabezado</a:t>
            </a:r>
          </a:p>
        </p:txBody>
      </p:sp>
      <p:sp>
        <p:nvSpPr>
          <p:cNvPr id="22" name="Marcador de posición de contenido 17"/>
          <p:cNvSpPr>
            <a:spLocks noGrp="1"/>
          </p:cNvSpPr>
          <p:nvPr userDrawn="1">
            <p:ph sz="quarter" idx="27" hasCustomPrompt="1"/>
          </p:nvPr>
        </p:nvSpPr>
        <p:spPr>
          <a:xfrm>
            <a:off x="15416784" y="7086600"/>
            <a:ext cx="13048488" cy="4926126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es-ES" baseline="0"/>
            </a:lvl1pPr>
            <a:lvl2pPr latinLnBrk="0">
              <a:buClr>
                <a:schemeClr val="accent1"/>
              </a:buClr>
              <a:defRPr lang="es-ES"/>
            </a:lvl2pPr>
            <a:lvl3pPr latinLnBrk="0">
              <a:buClr>
                <a:schemeClr val="accent1"/>
              </a:buClr>
              <a:defRPr lang="es-ES"/>
            </a:lvl3pPr>
            <a:lvl4pPr latinLnBrk="0">
              <a:buClr>
                <a:schemeClr val="accent1"/>
              </a:buClr>
              <a:defRPr lang="es-ES"/>
            </a:lvl4pPr>
            <a:lvl5pPr latinLnBrk="0">
              <a:buClr>
                <a:schemeClr val="accent1"/>
              </a:buClr>
              <a:defRPr lang="es-ES"/>
            </a:lvl5pPr>
            <a:lvl6pPr latinLnBrk="0">
              <a:buClr>
                <a:schemeClr val="accent1"/>
              </a:buClr>
              <a:defRPr lang="es-ES"/>
            </a:lvl6pPr>
            <a:lvl7pPr latinLnBrk="0">
              <a:buClr>
                <a:schemeClr val="accent1"/>
              </a:buClr>
              <a:defRPr lang="es-ES"/>
            </a:lvl7pPr>
            <a:lvl8pPr latinLnBrk="0">
              <a:buClr>
                <a:schemeClr val="accent1"/>
              </a:buClr>
              <a:defRPr lang="es-ES"/>
            </a:lvl8pPr>
            <a:lvl9pPr latinLnBrk="0">
              <a:buClr>
                <a:schemeClr val="accent1"/>
              </a:buClr>
              <a:defRPr lang="es-ES"/>
            </a:lvl9pPr>
          </a:lstStyle>
          <a:p>
            <a:pPr lvl="0"/>
            <a:r>
              <a:rPr lang="es-ES"/>
              <a:t>Use este marcador de posición para agregar texto u otro contenido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  <a:p>
            <a:pPr lvl="5"/>
            <a:r>
              <a:rPr lang="es-ES"/>
              <a:t>Seis</a:t>
            </a:r>
          </a:p>
          <a:p>
            <a:pPr lvl="6"/>
            <a:r>
              <a:rPr lang="es-ES"/>
              <a:t>Siete</a:t>
            </a:r>
          </a:p>
          <a:p>
            <a:pPr lvl="7"/>
            <a:r>
              <a:rPr lang="es-ES"/>
              <a:t>Ocho</a:t>
            </a:r>
          </a:p>
          <a:p>
            <a:pPr lvl="8"/>
            <a:r>
              <a:rPr lang="es-ES"/>
              <a:t>Nueve</a:t>
            </a:r>
          </a:p>
        </p:txBody>
      </p:sp>
      <p:sp>
        <p:nvSpPr>
          <p:cNvPr id="18" name="Marcador de posición de contenido 17"/>
          <p:cNvSpPr>
            <a:spLocks noGrp="1"/>
          </p:cNvSpPr>
          <p:nvPr userDrawn="1">
            <p:ph sz="quarter" idx="23" hasCustomPrompt="1"/>
          </p:nvPr>
        </p:nvSpPr>
        <p:spPr>
          <a:xfrm>
            <a:off x="15416784" y="12456478"/>
            <a:ext cx="13048488" cy="6172200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es-ES" baseline="0"/>
            </a:lvl1pPr>
            <a:lvl2pPr latinLnBrk="0">
              <a:buClr>
                <a:schemeClr val="accent1"/>
              </a:buClr>
              <a:defRPr lang="es-ES"/>
            </a:lvl2pPr>
            <a:lvl3pPr latinLnBrk="0">
              <a:buClr>
                <a:schemeClr val="accent1"/>
              </a:buClr>
              <a:defRPr lang="es-ES"/>
            </a:lvl3pPr>
            <a:lvl4pPr latinLnBrk="0">
              <a:buClr>
                <a:schemeClr val="accent1"/>
              </a:buClr>
              <a:defRPr lang="es-ES"/>
            </a:lvl4pPr>
            <a:lvl5pPr latinLnBrk="0">
              <a:buClr>
                <a:schemeClr val="accent1"/>
              </a:buClr>
              <a:defRPr lang="es-ES"/>
            </a:lvl5pPr>
            <a:lvl6pPr latinLnBrk="0">
              <a:buClr>
                <a:schemeClr val="accent1"/>
              </a:buClr>
              <a:defRPr lang="es-ES"/>
            </a:lvl6pPr>
            <a:lvl7pPr latinLnBrk="0">
              <a:buClr>
                <a:schemeClr val="accent1"/>
              </a:buClr>
              <a:defRPr lang="es-ES"/>
            </a:lvl7pPr>
            <a:lvl8pPr latinLnBrk="0">
              <a:buClr>
                <a:schemeClr val="accent1"/>
              </a:buClr>
              <a:defRPr lang="es-ES"/>
            </a:lvl8pPr>
            <a:lvl9pPr latinLnBrk="0">
              <a:buClr>
                <a:schemeClr val="accent1"/>
              </a:buClr>
              <a:defRPr lang="es-ES"/>
            </a:lvl9pPr>
          </a:lstStyle>
          <a:p>
            <a:pPr lvl="0"/>
            <a:r>
              <a:rPr lang="es-ES"/>
              <a:t>Use este marcador de posición para agregar texto u otro contenido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  <a:p>
            <a:pPr lvl="5"/>
            <a:r>
              <a:rPr lang="es-ES"/>
              <a:t>Seis</a:t>
            </a:r>
          </a:p>
          <a:p>
            <a:pPr lvl="6"/>
            <a:r>
              <a:rPr lang="es-ES"/>
              <a:t>Siete</a:t>
            </a:r>
          </a:p>
          <a:p>
            <a:pPr lvl="7"/>
            <a:r>
              <a:rPr lang="es-ES"/>
              <a:t>Ocho</a:t>
            </a:r>
          </a:p>
          <a:p>
            <a:pPr lvl="8"/>
            <a:r>
              <a:rPr lang="es-ES"/>
              <a:t>Nueve</a:t>
            </a:r>
          </a:p>
        </p:txBody>
      </p:sp>
      <p:sp>
        <p:nvSpPr>
          <p:cNvPr id="57" name="Marcador de posición de contenido 17"/>
          <p:cNvSpPr>
            <a:spLocks noGrp="1"/>
          </p:cNvSpPr>
          <p:nvPr>
            <p:ph sz="quarter" idx="37" hasCustomPrompt="1"/>
          </p:nvPr>
        </p:nvSpPr>
        <p:spPr>
          <a:xfrm>
            <a:off x="15416784" y="19072430"/>
            <a:ext cx="13048488" cy="3918814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es-ES" baseline="0"/>
            </a:lvl1pPr>
            <a:lvl2pPr latinLnBrk="0">
              <a:buClr>
                <a:schemeClr val="accent1"/>
              </a:buClr>
              <a:defRPr lang="es-ES"/>
            </a:lvl2pPr>
            <a:lvl3pPr latinLnBrk="0">
              <a:buClr>
                <a:schemeClr val="accent1"/>
              </a:buClr>
              <a:defRPr lang="es-ES"/>
            </a:lvl3pPr>
            <a:lvl4pPr latinLnBrk="0">
              <a:buClr>
                <a:schemeClr val="accent1"/>
              </a:buClr>
              <a:defRPr lang="es-ES"/>
            </a:lvl4pPr>
            <a:lvl5pPr latinLnBrk="0">
              <a:buClr>
                <a:schemeClr val="accent1"/>
              </a:buClr>
              <a:defRPr lang="es-ES"/>
            </a:lvl5pPr>
            <a:lvl6pPr latinLnBrk="0">
              <a:buClr>
                <a:schemeClr val="accent1"/>
              </a:buClr>
              <a:defRPr lang="es-ES"/>
            </a:lvl6pPr>
            <a:lvl7pPr latinLnBrk="0">
              <a:buClr>
                <a:schemeClr val="accent1"/>
              </a:buClr>
              <a:defRPr lang="es-ES"/>
            </a:lvl7pPr>
            <a:lvl8pPr latinLnBrk="0">
              <a:buClr>
                <a:schemeClr val="accent1"/>
              </a:buClr>
              <a:defRPr lang="es-ES"/>
            </a:lvl8pPr>
            <a:lvl9pPr latinLnBrk="0">
              <a:buClr>
                <a:schemeClr val="accent1"/>
              </a:buClr>
              <a:defRPr lang="es-ES"/>
            </a:lvl9pPr>
          </a:lstStyle>
          <a:p>
            <a:pPr lvl="0"/>
            <a:r>
              <a:rPr lang="es-ES"/>
              <a:t>Use este marcador de posición para agregar texto u otro contenido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3" name="Rectángulo 62"/>
          <p:cNvSpPr/>
          <p:nvPr userDrawn="1"/>
        </p:nvSpPr>
        <p:spPr>
          <a:xfrm>
            <a:off x="15416784" y="23298912"/>
            <a:ext cx="13048488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Marcador de posición de texto 6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15416784" y="22991236"/>
            <a:ext cx="13048488" cy="1253699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s-ES"/>
              <a:t>Encabezado</a:t>
            </a:r>
          </a:p>
        </p:txBody>
      </p:sp>
      <p:sp>
        <p:nvSpPr>
          <p:cNvPr id="64" name="Rectángulo 63"/>
          <p:cNvSpPr/>
          <p:nvPr userDrawn="1"/>
        </p:nvSpPr>
        <p:spPr>
          <a:xfrm>
            <a:off x="29644848" y="6172200"/>
            <a:ext cx="13048488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Marcador de posición de contenido 17"/>
          <p:cNvSpPr>
            <a:spLocks noGrp="1"/>
          </p:cNvSpPr>
          <p:nvPr userDrawn="1">
            <p:ph sz="quarter" idx="30" hasCustomPrompt="1"/>
          </p:nvPr>
        </p:nvSpPr>
        <p:spPr>
          <a:xfrm>
            <a:off x="15416784" y="24216361"/>
            <a:ext cx="13048488" cy="7260336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es-ES" baseline="0"/>
            </a:lvl1pPr>
            <a:lvl2pPr latinLnBrk="0">
              <a:buClr>
                <a:schemeClr val="accent1"/>
              </a:buClr>
              <a:defRPr lang="es-ES"/>
            </a:lvl2pPr>
            <a:lvl3pPr latinLnBrk="0">
              <a:buClr>
                <a:schemeClr val="accent1"/>
              </a:buClr>
              <a:defRPr lang="es-ES"/>
            </a:lvl3pPr>
            <a:lvl4pPr latinLnBrk="0">
              <a:buClr>
                <a:schemeClr val="accent1"/>
              </a:buClr>
              <a:defRPr lang="es-ES"/>
            </a:lvl4pPr>
            <a:lvl5pPr latinLnBrk="0">
              <a:buClr>
                <a:schemeClr val="accent1"/>
              </a:buClr>
              <a:defRPr lang="es-ES"/>
            </a:lvl5pPr>
            <a:lvl6pPr latinLnBrk="0">
              <a:buClr>
                <a:schemeClr val="accent1"/>
              </a:buClr>
              <a:defRPr lang="es-ES"/>
            </a:lvl6pPr>
            <a:lvl7pPr latinLnBrk="0">
              <a:buClr>
                <a:schemeClr val="accent1"/>
              </a:buClr>
              <a:defRPr lang="es-ES"/>
            </a:lvl7pPr>
            <a:lvl8pPr latinLnBrk="0">
              <a:buClr>
                <a:schemeClr val="accent1"/>
              </a:buClr>
              <a:defRPr lang="es-ES"/>
            </a:lvl8pPr>
            <a:lvl9pPr latinLnBrk="0">
              <a:buClr>
                <a:schemeClr val="accent1"/>
              </a:buClr>
              <a:defRPr lang="es-ES"/>
            </a:lvl9pPr>
          </a:lstStyle>
          <a:p>
            <a:pPr lvl="0"/>
            <a:r>
              <a:rPr lang="es-ES"/>
              <a:t>Use este marcador de posición para agregar texto u otro contenido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  <a:p>
            <a:pPr lvl="5"/>
            <a:r>
              <a:rPr lang="es-ES"/>
              <a:t>Seis</a:t>
            </a:r>
          </a:p>
          <a:p>
            <a:pPr lvl="6"/>
            <a:r>
              <a:rPr lang="es-ES"/>
              <a:t>Siete</a:t>
            </a:r>
          </a:p>
          <a:p>
            <a:pPr lvl="7"/>
            <a:r>
              <a:rPr lang="es-ES"/>
              <a:t>Ocho</a:t>
            </a:r>
          </a:p>
          <a:p>
            <a:pPr lvl="8"/>
            <a:r>
              <a:rPr lang="es-ES"/>
              <a:t>Nueve</a:t>
            </a:r>
          </a:p>
        </p:txBody>
      </p:sp>
      <p:sp>
        <p:nvSpPr>
          <p:cNvPr id="26" name="Marcador de posición de texto 6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29644848" y="5854274"/>
            <a:ext cx="13048488" cy="1260902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s-ES"/>
              <a:t>Encabezado</a:t>
            </a:r>
          </a:p>
        </p:txBody>
      </p:sp>
      <p:sp>
        <p:nvSpPr>
          <p:cNvPr id="27" name="Marcador de posición de contenido 17"/>
          <p:cNvSpPr>
            <a:spLocks noGrp="1"/>
          </p:cNvSpPr>
          <p:nvPr userDrawn="1">
            <p:ph sz="quarter" idx="32" hasCustomPrompt="1"/>
          </p:nvPr>
        </p:nvSpPr>
        <p:spPr>
          <a:xfrm>
            <a:off x="29644848" y="7086600"/>
            <a:ext cx="13048488" cy="7315200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es-ES" baseline="0"/>
            </a:lvl1pPr>
            <a:lvl2pPr latinLnBrk="0">
              <a:buClr>
                <a:schemeClr val="accent1"/>
              </a:buClr>
              <a:defRPr lang="es-ES"/>
            </a:lvl2pPr>
            <a:lvl3pPr latinLnBrk="0">
              <a:buClr>
                <a:schemeClr val="accent1"/>
              </a:buClr>
              <a:defRPr lang="es-ES"/>
            </a:lvl3pPr>
            <a:lvl4pPr latinLnBrk="0">
              <a:buClr>
                <a:schemeClr val="accent1"/>
              </a:buClr>
              <a:defRPr lang="es-ES"/>
            </a:lvl4pPr>
            <a:lvl5pPr latinLnBrk="0">
              <a:buClr>
                <a:schemeClr val="accent1"/>
              </a:buClr>
              <a:defRPr lang="es-ES"/>
            </a:lvl5pPr>
            <a:lvl6pPr latinLnBrk="0">
              <a:buClr>
                <a:schemeClr val="accent1"/>
              </a:buClr>
              <a:defRPr lang="es-ES"/>
            </a:lvl6pPr>
            <a:lvl7pPr latinLnBrk="0">
              <a:buClr>
                <a:schemeClr val="accent1"/>
              </a:buClr>
              <a:defRPr lang="es-ES"/>
            </a:lvl7pPr>
            <a:lvl8pPr latinLnBrk="0">
              <a:buClr>
                <a:schemeClr val="accent1"/>
              </a:buClr>
              <a:defRPr lang="es-ES"/>
            </a:lvl8pPr>
            <a:lvl9pPr latinLnBrk="0">
              <a:buClr>
                <a:schemeClr val="accent1"/>
              </a:buClr>
              <a:defRPr lang="es-ES"/>
            </a:lvl9pPr>
          </a:lstStyle>
          <a:p>
            <a:pPr lvl="0"/>
            <a:r>
              <a:rPr lang="es-ES"/>
              <a:t>Use este marcador de posición para agregar texto u otro contenido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  <a:p>
            <a:pPr lvl="5"/>
            <a:r>
              <a:rPr lang="es-ES"/>
              <a:t>Seis</a:t>
            </a:r>
          </a:p>
          <a:p>
            <a:pPr lvl="6"/>
            <a:r>
              <a:rPr lang="es-ES"/>
              <a:t>Siete</a:t>
            </a:r>
          </a:p>
          <a:p>
            <a:pPr lvl="7"/>
            <a:r>
              <a:rPr lang="es-ES"/>
              <a:t>Ocho</a:t>
            </a:r>
          </a:p>
          <a:p>
            <a:pPr lvl="8"/>
            <a:r>
              <a:rPr lang="es-ES"/>
              <a:t>Nueve</a:t>
            </a:r>
          </a:p>
        </p:txBody>
      </p:sp>
      <p:sp>
        <p:nvSpPr>
          <p:cNvPr id="28" name="Marcador de posición de contenido 17"/>
          <p:cNvSpPr>
            <a:spLocks noGrp="1"/>
          </p:cNvSpPr>
          <p:nvPr userDrawn="1">
            <p:ph sz="quarter" idx="33" hasCustomPrompt="1"/>
          </p:nvPr>
        </p:nvSpPr>
        <p:spPr>
          <a:xfrm>
            <a:off x="29644848" y="15251886"/>
            <a:ext cx="13048488" cy="7315200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es-ES" baseline="0"/>
            </a:lvl1pPr>
            <a:lvl2pPr latinLnBrk="0">
              <a:buClr>
                <a:schemeClr val="accent1"/>
              </a:buClr>
              <a:defRPr lang="es-ES"/>
            </a:lvl2pPr>
            <a:lvl3pPr latinLnBrk="0">
              <a:buClr>
                <a:schemeClr val="accent1"/>
              </a:buClr>
              <a:defRPr lang="es-ES"/>
            </a:lvl3pPr>
            <a:lvl4pPr latinLnBrk="0">
              <a:buClr>
                <a:schemeClr val="accent1"/>
              </a:buClr>
              <a:defRPr lang="es-ES"/>
            </a:lvl4pPr>
            <a:lvl5pPr latinLnBrk="0">
              <a:buClr>
                <a:schemeClr val="accent1"/>
              </a:buClr>
              <a:defRPr lang="es-ES"/>
            </a:lvl5pPr>
            <a:lvl6pPr latinLnBrk="0">
              <a:buClr>
                <a:schemeClr val="accent1"/>
              </a:buClr>
              <a:defRPr lang="es-ES"/>
            </a:lvl6pPr>
            <a:lvl7pPr latinLnBrk="0">
              <a:buClr>
                <a:schemeClr val="accent1"/>
              </a:buClr>
              <a:defRPr lang="es-ES"/>
            </a:lvl7pPr>
            <a:lvl8pPr latinLnBrk="0">
              <a:buClr>
                <a:schemeClr val="accent1"/>
              </a:buClr>
              <a:defRPr lang="es-ES"/>
            </a:lvl8pPr>
            <a:lvl9pPr latinLnBrk="0">
              <a:buClr>
                <a:schemeClr val="accent1"/>
              </a:buClr>
              <a:defRPr lang="es-ES"/>
            </a:lvl9pPr>
          </a:lstStyle>
          <a:p>
            <a:pPr lvl="0"/>
            <a:r>
              <a:rPr lang="es-ES"/>
              <a:t>Use este marcador de posición para agregar texto u otro contenido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  <a:p>
            <a:pPr lvl="5"/>
            <a:r>
              <a:rPr lang="es-ES"/>
              <a:t>Seis</a:t>
            </a:r>
          </a:p>
          <a:p>
            <a:pPr lvl="6"/>
            <a:r>
              <a:rPr lang="es-ES"/>
              <a:t>Siete</a:t>
            </a:r>
          </a:p>
          <a:p>
            <a:pPr lvl="7"/>
            <a:r>
              <a:rPr lang="es-ES"/>
              <a:t>Ocho</a:t>
            </a:r>
          </a:p>
          <a:p>
            <a:pPr lvl="8"/>
            <a:r>
              <a:rPr lang="es-ES"/>
              <a:t>Nueve</a:t>
            </a:r>
          </a:p>
        </p:txBody>
      </p:sp>
      <p:sp>
        <p:nvSpPr>
          <p:cNvPr id="65" name="Rectángulo 64"/>
          <p:cNvSpPr/>
          <p:nvPr userDrawn="1"/>
        </p:nvSpPr>
        <p:spPr>
          <a:xfrm>
            <a:off x="29644848" y="23298912"/>
            <a:ext cx="13048488" cy="914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Marcador de posición de texto 6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29644848" y="22991236"/>
            <a:ext cx="13048488" cy="1253699"/>
          </a:xfrm>
          <a:prstGeom prst="rect">
            <a:avLst/>
          </a:prstGeom>
          <a:noFill/>
        </p:spPr>
        <p:txBody>
          <a:bodyPr lIns="365760"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lang="es-ES" sz="6000" cap="none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s-ES"/>
              <a:t>Encabezado</a:t>
            </a:r>
          </a:p>
        </p:txBody>
      </p:sp>
      <p:sp>
        <p:nvSpPr>
          <p:cNvPr id="30" name="Marcador de posición de contenido 17"/>
          <p:cNvSpPr>
            <a:spLocks noGrp="1"/>
          </p:cNvSpPr>
          <p:nvPr userDrawn="1">
            <p:ph sz="quarter" idx="35" hasCustomPrompt="1"/>
          </p:nvPr>
        </p:nvSpPr>
        <p:spPr>
          <a:xfrm>
            <a:off x="29644848" y="24216361"/>
            <a:ext cx="13048488" cy="7260336"/>
          </a:xfrm>
        </p:spPr>
        <p:txBody>
          <a:bodyPr lIns="365760" tIns="182880"/>
          <a:lstStyle>
            <a:lvl1pPr latinLnBrk="0">
              <a:buClr>
                <a:schemeClr val="accent1"/>
              </a:buClr>
              <a:defRPr lang="es-ES" baseline="0"/>
            </a:lvl1pPr>
            <a:lvl2pPr latinLnBrk="0">
              <a:buClr>
                <a:schemeClr val="accent1"/>
              </a:buClr>
              <a:defRPr lang="es-ES"/>
            </a:lvl2pPr>
            <a:lvl3pPr latinLnBrk="0">
              <a:buClr>
                <a:schemeClr val="accent1"/>
              </a:buClr>
              <a:defRPr lang="es-ES"/>
            </a:lvl3pPr>
            <a:lvl4pPr latinLnBrk="0">
              <a:buClr>
                <a:schemeClr val="accent1"/>
              </a:buClr>
              <a:defRPr lang="es-ES"/>
            </a:lvl4pPr>
            <a:lvl5pPr latinLnBrk="0">
              <a:buClr>
                <a:schemeClr val="accent1"/>
              </a:buClr>
              <a:defRPr lang="es-ES"/>
            </a:lvl5pPr>
            <a:lvl6pPr latinLnBrk="0">
              <a:buClr>
                <a:schemeClr val="accent1"/>
              </a:buClr>
              <a:defRPr lang="es-ES"/>
            </a:lvl6pPr>
            <a:lvl7pPr latinLnBrk="0">
              <a:buClr>
                <a:schemeClr val="accent1"/>
              </a:buClr>
              <a:defRPr lang="es-ES"/>
            </a:lvl7pPr>
            <a:lvl8pPr latinLnBrk="0">
              <a:buClr>
                <a:schemeClr val="accent1"/>
              </a:buClr>
              <a:defRPr lang="es-ES"/>
            </a:lvl8pPr>
            <a:lvl9pPr latinLnBrk="0">
              <a:buClr>
                <a:schemeClr val="accent1"/>
              </a:buClr>
              <a:defRPr lang="es-ES"/>
            </a:lvl9pPr>
          </a:lstStyle>
          <a:p>
            <a:pPr lvl="0"/>
            <a:r>
              <a:rPr lang="es-ES"/>
              <a:t>Use este marcador de posición para agregar texto u otro contenido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  <a:p>
            <a:pPr lvl="5"/>
            <a:r>
              <a:rPr lang="es-ES"/>
              <a:t>Seis</a:t>
            </a:r>
          </a:p>
          <a:p>
            <a:pPr lvl="6"/>
            <a:r>
              <a:rPr lang="es-ES"/>
              <a:t>Siete</a:t>
            </a:r>
          </a:p>
          <a:p>
            <a:pPr lvl="7"/>
            <a:r>
              <a:rPr lang="es-ES"/>
              <a:t>Ocho</a:t>
            </a:r>
          </a:p>
          <a:p>
            <a:pPr lvl="8"/>
            <a:r>
              <a:rPr lang="es-ES"/>
              <a:t>Nueve</a:t>
            </a:r>
          </a:p>
        </p:txBody>
      </p:sp>
      <p:sp>
        <p:nvSpPr>
          <p:cNvPr id="48" name="Línea 115"/>
          <p:cNvSpPr>
            <a:spLocks noChangeShapeType="1"/>
          </p:cNvSpPr>
          <p:nvPr/>
        </p:nvSpPr>
        <p:spPr bwMode="white">
          <a:xfrm>
            <a:off x="1143000" y="2330196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9" name="Rectángulo 48"/>
          <p:cNvSpPr/>
          <p:nvPr userDrawn="1"/>
        </p:nvSpPr>
        <p:spPr>
          <a:xfrm>
            <a:off x="14927686" y="6172200"/>
            <a:ext cx="457200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Línea 115"/>
          <p:cNvSpPr>
            <a:spLocks noChangeShapeType="1"/>
          </p:cNvSpPr>
          <p:nvPr userDrawn="1"/>
        </p:nvSpPr>
        <p:spPr bwMode="white">
          <a:xfrm>
            <a:off x="15387315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1" name="Rectángulo 50"/>
          <p:cNvSpPr/>
          <p:nvPr userDrawn="1"/>
        </p:nvSpPr>
        <p:spPr>
          <a:xfrm>
            <a:off x="29138880" y="6172200"/>
            <a:ext cx="4572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Línea 115"/>
          <p:cNvSpPr>
            <a:spLocks noChangeShapeType="1"/>
          </p:cNvSpPr>
          <p:nvPr userDrawn="1"/>
        </p:nvSpPr>
        <p:spPr bwMode="white">
          <a:xfrm>
            <a:off x="29596080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3" name="Rectángulo 52"/>
          <p:cNvSpPr/>
          <p:nvPr userDrawn="1"/>
        </p:nvSpPr>
        <p:spPr>
          <a:xfrm>
            <a:off x="29141928" y="23298912"/>
            <a:ext cx="4572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Línea 115"/>
          <p:cNvSpPr>
            <a:spLocks noChangeShapeType="1"/>
          </p:cNvSpPr>
          <p:nvPr userDrawn="1"/>
        </p:nvSpPr>
        <p:spPr bwMode="white">
          <a:xfrm>
            <a:off x="29596080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55" name="Rectángulo 54"/>
          <p:cNvSpPr/>
          <p:nvPr userDrawn="1"/>
        </p:nvSpPr>
        <p:spPr>
          <a:xfrm>
            <a:off x="14932152" y="23298912"/>
            <a:ext cx="457200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Línea 115"/>
          <p:cNvSpPr>
            <a:spLocks noChangeShapeType="1"/>
          </p:cNvSpPr>
          <p:nvPr userDrawn="1"/>
        </p:nvSpPr>
        <p:spPr bwMode="white">
          <a:xfrm>
            <a:off x="15389352" y="23298912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t>29/11/2013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t>‹Nº›</a:t>
            </a:fld>
            <a:endParaRPr lang="es-ES"/>
          </a:p>
        </p:txBody>
      </p:sp>
      <p:sp>
        <p:nvSpPr>
          <p:cNvPr id="40" name="Línea 115"/>
          <p:cNvSpPr>
            <a:spLocks noChangeShapeType="1"/>
          </p:cNvSpPr>
          <p:nvPr/>
        </p:nvSpPr>
        <p:spPr bwMode="white">
          <a:xfrm>
            <a:off x="1143000" y="617220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6" name="Línea 115"/>
          <p:cNvSpPr>
            <a:spLocks noChangeShapeType="1"/>
          </p:cNvSpPr>
          <p:nvPr/>
        </p:nvSpPr>
        <p:spPr bwMode="white">
          <a:xfrm>
            <a:off x="1143000" y="14798040"/>
            <a:ext cx="0" cy="914400"/>
          </a:xfrm>
          <a:prstGeom prst="line">
            <a:avLst/>
          </a:prstGeom>
          <a:noFill/>
          <a:ln w="5715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04"/>
          <p:cNvSpPr>
            <a:spLocks noChangeArrowheads="1"/>
          </p:cNvSpPr>
          <p:nvPr/>
        </p:nvSpPr>
        <p:spPr bwMode="auto">
          <a:xfrm flipH="1">
            <a:off x="685800" y="0"/>
            <a:ext cx="457200" cy="3886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" name="Rectángulo 6"/>
          <p:cNvSpPr/>
          <p:nvPr/>
        </p:nvSpPr>
        <p:spPr bwMode="auto">
          <a:xfrm>
            <a:off x="1142999" y="0"/>
            <a:ext cx="42748200" cy="3886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 bwMode="auto">
          <a:xfrm>
            <a:off x="2209800" y="753035"/>
            <a:ext cx="35661600" cy="29807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pPr/>
              <a:t>29/11/2013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pPr/>
              <a:t>‹Nº›</a:t>
            </a:fld>
            <a:endParaRPr lang="es-ES"/>
          </a:p>
        </p:txBody>
      </p:sp>
      <p:grpSp>
        <p:nvGrpSpPr>
          <p:cNvPr id="8" name="Grupo 7"/>
          <p:cNvGrpSpPr/>
          <p:nvPr/>
        </p:nvGrpSpPr>
        <p:grpSpPr bwMode="white">
          <a:xfrm>
            <a:off x="1143000" y="0"/>
            <a:ext cx="42748200" cy="5513832"/>
            <a:chOff x="1143000" y="0"/>
            <a:chExt cx="42748200" cy="5513832"/>
          </a:xfrm>
        </p:grpSpPr>
        <p:sp>
          <p:nvSpPr>
            <p:cNvPr id="9" name="Línea 112"/>
            <p:cNvSpPr>
              <a:spLocks noChangeShapeType="1"/>
            </p:cNvSpPr>
            <p:nvPr userDrawn="1"/>
          </p:nvSpPr>
          <p:spPr bwMode="white">
            <a:xfrm>
              <a:off x="1143000" y="3899217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0" name="Línea 115"/>
            <p:cNvSpPr>
              <a:spLocks noChangeShapeType="1"/>
            </p:cNvSpPr>
            <p:nvPr userDrawn="1"/>
          </p:nvSpPr>
          <p:spPr bwMode="white">
            <a:xfrm>
              <a:off x="1143000" y="0"/>
              <a:ext cx="0" cy="5513832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  <p:sp>
          <p:nvSpPr>
            <p:cNvPr id="11" name="Línea 112"/>
            <p:cNvSpPr>
              <a:spLocks noChangeShapeType="1"/>
            </p:cNvSpPr>
            <p:nvPr userDrawn="1"/>
          </p:nvSpPr>
          <p:spPr bwMode="white">
            <a:xfrm>
              <a:off x="1143000" y="5486400"/>
              <a:ext cx="42748200" cy="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lang="es-ES" sz="106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es-ES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lang="es-ES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389120" rtl="0" eaLnBrk="1" latinLnBrk="0" hangingPunct="1">
        <a:defRPr lang="es-ES"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lang="es-ES"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lang="es-ES"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lang="es-ES"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lang="es-ES"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lang="es-ES"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lang="es-ES"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lang="es-ES"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lang="es-ES"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Imagen 73" descr="Logotipo" title="Imagen de muestr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89887" y="1066800"/>
            <a:ext cx="3273032" cy="2136563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/>
              <a:t>[Título del póster] Lorem ipsum dolor sit amet, consectetuer adipiscing elit maecenas porttitor congue massa fusce</a:t>
            </a:r>
          </a:p>
        </p:txBody>
      </p:sp>
      <p:sp>
        <p:nvSpPr>
          <p:cNvPr id="23" name="Marcador de posición de texto 2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s-ES"/>
              <a:t>[Cambie los títulos y nombres siguientes por los de los colaboradores reales] Dorena Paschke, doctora; David Alexander, doctor; Jeff Hay, enfermero registrado y licenciado en Enfermería con especialidad en Administración de la salud; y Pilar Pinilla, médico</a:t>
            </a:r>
          </a:p>
          <a:p>
            <a:endParaRPr lang="es-ES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ES"/>
              <a:t>Resumen</a:t>
            </a:r>
          </a:p>
        </p:txBody>
      </p:sp>
      <p:sp>
        <p:nvSpPr>
          <p:cNvPr id="11" name="Marcador de posición de contenido 10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r>
              <a:rPr lang="es-ES"/>
              <a:t>Agregue el resumen aquí. Para eliminar viñetas, haga clic en el botón Viñetas de la pestaña Inicio.</a:t>
            </a:r>
          </a:p>
        </p:txBody>
      </p:sp>
      <p:sp>
        <p:nvSpPr>
          <p:cNvPr id="7" name="Marcador de posición de texto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/>
              <a:t>Fondo</a:t>
            </a:r>
          </a:p>
        </p:txBody>
      </p:sp>
      <p:sp>
        <p:nvSpPr>
          <p:cNvPr id="12" name="Marcador de posición de contenido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r>
              <a:rPr lang="es-ES"/>
              <a:t>Agregue un título si es necesario. Haga clic en el botón B de la pestaña Inicio para aplicar formato de negrita.</a:t>
            </a:r>
          </a:p>
          <a:p>
            <a:pPr lvl="1"/>
            <a:r>
              <a:rPr lang="es-ES"/>
              <a:t>Elemento de fondo</a:t>
            </a:r>
          </a:p>
          <a:p>
            <a:pPr lvl="1"/>
            <a:r>
              <a:rPr lang="es-ES"/>
              <a:t>Elemento de fondo</a:t>
            </a:r>
          </a:p>
          <a:p>
            <a:pPr lvl="1"/>
            <a:r>
              <a:rPr lang="es-ES"/>
              <a:t>Elemento de fondo</a:t>
            </a:r>
          </a:p>
          <a:p>
            <a:endParaRPr lang="es-ES"/>
          </a:p>
        </p:txBody>
      </p:sp>
      <p:sp>
        <p:nvSpPr>
          <p:cNvPr id="8" name="Marcador de posición de texto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/>
              <a:t>Objetivos</a:t>
            </a:r>
          </a:p>
        </p:txBody>
      </p:sp>
      <p:sp>
        <p:nvSpPr>
          <p:cNvPr id="13" name="Marcador de posición de contenido 12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r>
              <a:rPr lang="es-ES"/>
              <a:t>Escriba aquí los objetivos</a:t>
            </a:r>
          </a:p>
          <a:p>
            <a:r>
              <a:rPr lang="es-ES"/>
              <a:t>Objetivo 1</a:t>
            </a:r>
          </a:p>
          <a:p>
            <a:r>
              <a:rPr lang="es-ES"/>
              <a:t>Objetivo 2</a:t>
            </a:r>
          </a:p>
          <a:p>
            <a:r>
              <a:rPr lang="es-ES"/>
              <a:t>Objetivo 3</a:t>
            </a:r>
          </a:p>
        </p:txBody>
      </p:sp>
      <p:sp>
        <p:nvSpPr>
          <p:cNvPr id="9" name="Marcador de posición de texto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/>
              <a:t>Métodos</a:t>
            </a:r>
          </a:p>
        </p:txBody>
      </p:sp>
      <p:sp>
        <p:nvSpPr>
          <p:cNvPr id="14" name="Marcador de posición de contenido 13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r>
              <a:rPr lang="es-ES"/>
              <a:t>Escriba los métodos y las descripciones aquí</a:t>
            </a:r>
          </a:p>
          <a:p>
            <a:r>
              <a:rPr lang="es-ES"/>
              <a:t>Método 1</a:t>
            </a:r>
          </a:p>
          <a:p>
            <a:r>
              <a:rPr lang="es-ES"/>
              <a:t>Método 2</a:t>
            </a:r>
          </a:p>
          <a:p>
            <a:r>
              <a:rPr lang="es-ES"/>
              <a:t>Método 3</a:t>
            </a:r>
          </a:p>
        </p:txBody>
      </p:sp>
      <p:graphicFrame>
        <p:nvGraphicFramePr>
          <p:cNvPr id="115" name="Marcador de posición de contenido 114" descr="Tabla de muestra con 4 columnas y 7 filas." title="Tabla de muestra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2120077918"/>
              </p:ext>
            </p:extLst>
          </p:nvPr>
        </p:nvGraphicFramePr>
        <p:xfrm>
          <a:off x="15416213" y="12457113"/>
          <a:ext cx="13049252" cy="617220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262313"/>
                <a:gridCol w="3262313"/>
                <a:gridCol w="3262313"/>
                <a:gridCol w="3262313"/>
              </a:tblGrid>
              <a:tr h="881743">
                <a:tc>
                  <a:txBody>
                    <a:bodyPr/>
                    <a:lstStyle/>
                    <a:p>
                      <a:endParaRPr lang="es-E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Encabezado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Encabezado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Encabezado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es-ES" sz="2800"/>
                        <a:t>Elemento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122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233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345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es-ES" sz="2800"/>
                        <a:t>Elemento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759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856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290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es-ES" sz="2800"/>
                        <a:t>Elemento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228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134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238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es-ES" sz="2800"/>
                        <a:t>Elemento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954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875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976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es-ES" sz="2800"/>
                        <a:t>Elemento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324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325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301</a:t>
                      </a:r>
                    </a:p>
                  </a:txBody>
                  <a:tcPr anchor="ctr"/>
                </a:tc>
              </a:tr>
              <a:tr h="881743">
                <a:tc>
                  <a:txBody>
                    <a:bodyPr/>
                    <a:lstStyle/>
                    <a:p>
                      <a:r>
                        <a:rPr lang="es-ES" sz="2800"/>
                        <a:t>Elemento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199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137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/>
                        <a:t>186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" name="Marcador de posición de contenido 14"/>
          <p:cNvSpPr>
            <a:spLocks noGrp="1"/>
          </p:cNvSpPr>
          <p:nvPr>
            <p:ph sz="quarter" idx="37"/>
          </p:nvPr>
        </p:nvSpPr>
        <p:spPr/>
        <p:txBody>
          <a:bodyPr/>
          <a:lstStyle/>
          <a:p>
            <a:r>
              <a:rPr lang="es-ES"/>
              <a:t>Incluya información o métodos adicionales aquí.</a:t>
            </a:r>
          </a:p>
        </p:txBody>
      </p:sp>
      <p:sp>
        <p:nvSpPr>
          <p:cNvPr id="16" name="Marcador de posición de texto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s-ES"/>
              <a:t>Resultados</a:t>
            </a:r>
          </a:p>
        </p:txBody>
      </p:sp>
      <p:sp>
        <p:nvSpPr>
          <p:cNvPr id="17" name="Marcador de posición de contenido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r>
              <a:rPr lang="es-ES"/>
              <a:t>Resultado 1</a:t>
            </a:r>
          </a:p>
          <a:p>
            <a:r>
              <a:rPr lang="es-ES"/>
              <a:t>Resultado 2</a:t>
            </a:r>
          </a:p>
          <a:p>
            <a:r>
              <a:rPr lang="es-ES"/>
              <a:t>Resultado 3</a:t>
            </a:r>
          </a:p>
        </p:txBody>
      </p:sp>
      <p:sp>
        <p:nvSpPr>
          <p:cNvPr id="18" name="Marcador de posición de texto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s-ES"/>
              <a:t>Resultados</a:t>
            </a:r>
          </a:p>
        </p:txBody>
      </p:sp>
      <p:sp>
        <p:nvSpPr>
          <p:cNvPr id="21" name="Marcador de posición de texto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s-ES"/>
              <a:t>Conclusiones</a:t>
            </a:r>
          </a:p>
        </p:txBody>
      </p:sp>
      <p:sp>
        <p:nvSpPr>
          <p:cNvPr id="22" name="Marcador de posición de contenido 21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r>
              <a:rPr lang="es-ES"/>
              <a:t>Conclusión 1</a:t>
            </a:r>
          </a:p>
          <a:p>
            <a:r>
              <a:rPr lang="es-ES"/>
              <a:t>Conclusión 2</a:t>
            </a:r>
          </a:p>
          <a:p>
            <a:r>
              <a:rPr lang="es-ES"/>
              <a:t>Conclusión 3</a:t>
            </a:r>
          </a:p>
        </p:txBody>
      </p:sp>
      <p:graphicFrame>
        <p:nvGraphicFramePr>
          <p:cNvPr id="10" name="Marcador de contenido 9" descr="Columna agrupada" title="Gráfico de muestra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3152566588"/>
              </p:ext>
            </p:extLst>
          </p:nvPr>
        </p:nvGraphicFramePr>
        <p:xfrm>
          <a:off x="29644975" y="7086600"/>
          <a:ext cx="13047663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" name="Marcador de contenido 25" descr="Gráfico de columnas apiladas" title="Gráfico de muestra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4075527770"/>
              </p:ext>
            </p:extLst>
          </p:nvPr>
        </p:nvGraphicFramePr>
        <p:xfrm>
          <a:off x="29644975" y="15251113"/>
          <a:ext cx="13047663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óster de medicina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75000"/>
          </a:schemeClr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0CDA158F-BD11-4947-AD81-47123E717BAC}" vid="{D7EF840D-21B4-42C8-9035-CFD5E088B4D5}"/>
    </a:ext>
  </a:extLst>
</a:theme>
</file>

<file path=ppt/theme/theme2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 Poster B">
      <a:dk1>
        <a:sysClr val="windowText" lastClr="000000"/>
      </a:dk1>
      <a:lt1>
        <a:sysClr val="window" lastClr="FFFFFF"/>
      </a:lt1>
      <a:dk2>
        <a:srgbClr val="256693"/>
      </a:dk2>
      <a:lt2>
        <a:srgbClr val="D2EAFA"/>
      </a:lt2>
      <a:accent1>
        <a:srgbClr val="2F82BB"/>
      </a:accent1>
      <a:accent2>
        <a:srgbClr val="C9C64E"/>
      </a:accent2>
      <a:accent3>
        <a:srgbClr val="A5AB81"/>
      </a:accent3>
      <a:accent4>
        <a:srgbClr val="D8B25C"/>
      </a:accent4>
      <a:accent5>
        <a:srgbClr val="689CC0"/>
      </a:accent5>
      <a:accent6>
        <a:srgbClr val="968C8C"/>
      </a:accent6>
      <a:hlink>
        <a:srgbClr val="2F82BB"/>
      </a:hlink>
      <a:folHlink>
        <a:srgbClr val="808080"/>
      </a:folHlink>
    </a:clrScheme>
    <a:fontScheme name="Impact-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D3F3875-7A7F-481F-975A-FD11B1B30A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13AD7E-0B42-4A01-861E-64E1CDF736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D271D13-D20F-4697-97AA-66DC15DE63F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278</Words>
  <Application>Microsoft Office PowerPoint</Application>
  <PresentationFormat>Personalizado</PresentationFormat>
  <Paragraphs>60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Impact</vt:lpstr>
      <vt:lpstr>Póster de medicina</vt:lpstr>
      <vt:lpstr>[Título del póster] Lorem ipsum dolor sit amet, consectetuer adipiscing elit maecenas porttitor congue massa fusce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2013-06-24T19:44:51Z</dcterms:created>
  <dcterms:modified xsi:type="dcterms:W3CDTF">2013-11-29T03:35:43Z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