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80" d="100"/>
          <a:sy n="80" d="100"/>
        </p:scale>
        <p:origin x="28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01C1E23-DEED-4881-9649-D4762C05BFCF}" type="datetimeFigureOut">
              <a:rPr lang="es-ES" smtClean="0"/>
              <a:t>11/12/2013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1C54FC3-7019-4130-999F-2934A1BA08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6F8C37A-3116-4396-BF80-C7455E378427}" type="datetimeFigureOut">
              <a:t>11/12/2013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B1DC21C-4BBA-449A-9AC6-2347AA4403E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s-ES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Para cambiar esta invitación, reemplace nuestro contenido de ejemplo por contenido propio.</a:t>
            </a:r>
            <a:r>
              <a:rPr lang="es-E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Si prefiere empezar desde cero, presione el botón Nueva diapositiva en la pestaña Inicio para insertar una nueva página de invitaciones. Ahora escriba el texto </a:t>
            </a:r>
            <a:r>
              <a:rPr lang="es-ES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 inserte imágenes </a:t>
            </a:r>
            <a:r>
              <a:rPr lang="es-E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en los marcadores de posición vacíos.</a:t>
            </a:r>
            <a:endParaRPr lang="es-ES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3" name="Rectángu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" name="SUPRIMIR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Marcador de posición de tex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Nombre</a:t>
            </a:r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0" name="Marcador de posición de imagen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Marcador de posición de texto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3" name="Marcador de posición de texto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4" name="Marcador de posición de texto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es-ES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detalles</a:t>
            </a:r>
          </a:p>
        </p:txBody>
      </p:sp>
      <p:sp>
        <p:nvSpPr>
          <p:cNvPr id="25" name="Marcador de posición de texto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Nombre</a:t>
            </a:r>
          </a:p>
        </p:txBody>
      </p:sp>
      <p:sp>
        <p:nvSpPr>
          <p:cNvPr id="26" name="Marcador de posición de imagen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7" name="Marcador de posición de imagen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28" name="Marcador de posición de texto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9" name="Marcador de posición de texto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30" name="Marcador de posición de texto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es-ES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detalles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t>11/12/2013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ción de texto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Jesús</a:t>
            </a:r>
          </a:p>
        </p:txBody>
      </p:sp>
      <p:sp>
        <p:nvSpPr>
          <p:cNvPr id="29" name="Marcador de posición de texto 28"/>
          <p:cNvSpPr>
            <a:spLocks noGrp="1"/>
          </p:cNvSpPr>
          <p:nvPr>
            <p:ph type="body" sz="quarter" idx="16"/>
          </p:nvPr>
        </p:nvSpPr>
        <p:spPr>
          <a:xfrm>
            <a:off x="1143000" y="1804169"/>
            <a:ext cx="2011680" cy="481538"/>
          </a:xfrm>
        </p:spPr>
        <p:txBody>
          <a:bodyPr/>
          <a:lstStyle/>
          <a:p>
            <a:r>
              <a:rPr lang="es-ES"/>
              <a:t>cumple 21 años.</a:t>
            </a:r>
          </a:p>
        </p:txBody>
      </p:sp>
      <p:sp>
        <p:nvSpPr>
          <p:cNvPr id="30" name="Marcador de posición de texto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¡Venga a la fiesta!</a:t>
            </a:r>
          </a:p>
        </p:txBody>
      </p:sp>
      <p:sp>
        <p:nvSpPr>
          <p:cNvPr id="31" name="Marcador de posición de texto 30"/>
          <p:cNvSpPr>
            <a:spLocks noGrp="1"/>
          </p:cNvSpPr>
          <p:nvPr>
            <p:ph type="body" sz="quarter" idx="18"/>
          </p:nvPr>
        </p:nvSpPr>
        <p:spPr>
          <a:xfrm>
            <a:off x="3246120" y="4046672"/>
            <a:ext cx="3383280" cy="800100"/>
          </a:xfrm>
        </p:spPr>
        <p:txBody>
          <a:bodyPr/>
          <a:lstStyle/>
          <a:p>
            <a:r>
              <a:rPr lang="es-ES" dirty="0"/>
              <a:t>Sábado, 23 de abril a las </a:t>
            </a:r>
            <a:r>
              <a:rPr lang="es-ES" dirty="0" smtClean="0"/>
              <a:t>16:00</a:t>
            </a:r>
            <a:endParaRPr lang="es-ES" dirty="0"/>
          </a:p>
          <a:p>
            <a:r>
              <a:rPr lang="es-ES" dirty="0"/>
              <a:t>1000 </a:t>
            </a:r>
            <a:r>
              <a:rPr lang="es-ES" dirty="0" err="1"/>
              <a:t>Main</a:t>
            </a:r>
            <a:r>
              <a:rPr lang="es-ES" dirty="0"/>
              <a:t> Street, Raleigh, NC 46260</a:t>
            </a:r>
          </a:p>
          <a:p>
            <a:r>
              <a:rPr lang="es-ES" dirty="0"/>
              <a:t>RSVP: 425.555.0150</a:t>
            </a:r>
          </a:p>
        </p:txBody>
      </p:sp>
      <p:sp>
        <p:nvSpPr>
          <p:cNvPr id="32" name="Marcador de posición de texto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/>
              <a:t>Jesús</a:t>
            </a:r>
          </a:p>
        </p:txBody>
      </p:sp>
      <p:sp>
        <p:nvSpPr>
          <p:cNvPr id="35" name="Marcador de posición de texto 34"/>
          <p:cNvSpPr>
            <a:spLocks noGrp="1"/>
          </p:cNvSpPr>
          <p:nvPr>
            <p:ph type="body" sz="quarter" idx="22"/>
          </p:nvPr>
        </p:nvSpPr>
        <p:spPr>
          <a:xfrm>
            <a:off x="1143000" y="5871279"/>
            <a:ext cx="2011680" cy="481538"/>
          </a:xfrm>
        </p:spPr>
        <p:txBody>
          <a:bodyPr/>
          <a:lstStyle/>
          <a:p>
            <a:r>
              <a:rPr lang="es-ES"/>
              <a:t>cumple 21 años.</a:t>
            </a:r>
          </a:p>
        </p:txBody>
      </p:sp>
      <p:sp>
        <p:nvSpPr>
          <p:cNvPr id="36" name="Marcador de posición de texto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/>
              <a:t>¡Venga a la fiesta!</a:t>
            </a:r>
          </a:p>
        </p:txBody>
      </p:sp>
      <p:sp>
        <p:nvSpPr>
          <p:cNvPr id="37" name="Marcador de posición de texto 36"/>
          <p:cNvSpPr>
            <a:spLocks noGrp="1"/>
          </p:cNvSpPr>
          <p:nvPr>
            <p:ph type="body" sz="quarter" idx="24"/>
          </p:nvPr>
        </p:nvSpPr>
        <p:spPr>
          <a:xfrm>
            <a:off x="3246120" y="8117088"/>
            <a:ext cx="3383280" cy="800100"/>
          </a:xfrm>
        </p:spPr>
        <p:txBody>
          <a:bodyPr/>
          <a:lstStyle/>
          <a:p>
            <a:r>
              <a:rPr lang="es-ES" dirty="0"/>
              <a:t>Sábado, 23 de abril a las </a:t>
            </a:r>
            <a:r>
              <a:rPr lang="es-ES" dirty="0" smtClean="0"/>
              <a:t>16:00</a:t>
            </a:r>
            <a:endParaRPr lang="es-ES" dirty="0"/>
          </a:p>
          <a:p>
            <a:r>
              <a:rPr lang="es-ES" dirty="0"/>
              <a:t>1000 </a:t>
            </a:r>
            <a:r>
              <a:rPr lang="es-ES" dirty="0" err="1"/>
              <a:t>Main</a:t>
            </a:r>
            <a:r>
              <a:rPr lang="es-ES" dirty="0"/>
              <a:t> Street, Raleigh, NC 46260</a:t>
            </a:r>
          </a:p>
          <a:p>
            <a:r>
              <a:rPr lang="es-ES" dirty="0"/>
              <a:t>RSVP: 425.555.0150</a:t>
            </a:r>
          </a:p>
          <a:p>
            <a:endParaRPr lang="es-ES" dirty="0"/>
          </a:p>
        </p:txBody>
      </p:sp>
      <p:pic>
        <p:nvPicPr>
          <p:cNvPr id="6" name="Marcador de posición de imagen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Marcador de posición de imagen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Marcador de posición de imagen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Marcador de posición de imagen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tos de la invitación 2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Personalizado</PresentationFormat>
  <Paragraphs>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Fotos de la invitación 2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2013-12-11T04:49:48Z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