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0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6:42:48.159" v="39" actId="790"/>
      <pc:docMkLst>
        <pc:docMk/>
      </pc:docMkLst>
      <pc:sldChg chg="modSp mod modNotes">
        <pc:chgData name="Fake Test User" userId="SID-0" providerId="Test" clId="FakeClientId" dt="2021-07-29T06:34:31.708" v="5" actId="790"/>
        <pc:sldMkLst>
          <pc:docMk/>
          <pc:sldMk cId="4144221" sldId="256"/>
        </pc:sldMkLst>
        <pc:spChg chg="mod">
          <ac:chgData name="Fake Test User" userId="SID-0" providerId="Test" clId="FakeClientId" dt="2021-07-29T06:34:26.036" v="4" actId="790"/>
          <ac:spMkLst>
            <pc:docMk/>
            <pc:sldMk cId="4144221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6:34:26.036" v="4" actId="790"/>
          <ac:spMkLst>
            <pc:docMk/>
            <pc:sldMk cId="414422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6:42:26.378" v="3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6:40:17.847" v="1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6:40:17.847" v="1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6:40:17.847" v="1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6:40:17.847" v="1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6:40:17.847" v="1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6:40:26.582" v="1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6:40:26.582" v="1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0:26.582" v="1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0:26.582" v="1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0:26.582" v="1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0:26.582" v="1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0:50.269" v="1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6:40:50.269" v="1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0:50.269" v="1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0:50.269" v="1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0:50.269" v="1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0:50.269" v="1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0:52.941" v="19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6:40:52.941" v="1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0:52.941" v="19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0:52.941" v="1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0:52.941" v="1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0:52.941" v="1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0:59.316" v="2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6:40:59.316" v="2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0:59.316" v="2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0:59.316" v="2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0:59.316" v="2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0:59.316" v="2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40:59.316" v="2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1:02.566" v="21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6:41:02.566" v="21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1:02.566" v="21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1:02.566" v="21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1:02.566" v="21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1:02.566" v="21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41:02.566" v="21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6:41:02.566" v="21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6:41:02.566" v="21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1:06.441" v="22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6:41:06.441" v="22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1:06.441" v="22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1:06.441" v="22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1:06.441" v="22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1:10.003" v="23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6:41:10.003" v="23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1:10.003" v="23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1:10.003" v="23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1:21.488" v="2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6:41:21.488" v="2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1:21.488" v="2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1:21.488" v="2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1:21.488" v="2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1:21.488" v="2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41:21.488" v="2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1:25.206" v="2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6:41:25.206" v="2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1:25.206" v="2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1:25.206" v="2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1:25.206" v="2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1:25.206" v="2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41:25.206" v="2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2:22.237" v="34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6:42:22.237" v="34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2:22.237" v="34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2:22.237" v="34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2:22.237" v="34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2:22.237" v="34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2:26.378" v="35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6:42:26.378" v="3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2:26.378" v="35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2:26.378" v="3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2:26.378" v="3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2:26.378" v="3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1:53.394" v="27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9T06:41:53.394" v="27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1:53.394" v="27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1:53.394" v="27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1:53.394" v="27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1:53.394" v="27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41:53.394" v="27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1:57.019" v="28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06:41:57.019" v="28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1:57.019" v="28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1:57.019" v="28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1:57.019" v="28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41:57.019" v="28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2:05.613" v="30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9T06:42:05.613" v="30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2:05.613" v="30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2:05.613" v="30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2:05.613" v="30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42:05.613" v="30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2:00.191" v="29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7-29T06:42:00.191" v="29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6:42:00.191" v="29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2:00.191" v="29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2:00.191" v="29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6:42:00.191" v="29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6:42:00.191" v="29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6:42:00.191" v="29" actId="790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9T06:42:00.191" v="29" actId="790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2:08.831" v="31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6:42:08.831" v="31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6:42:17.675" v="33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7-29T06:42:17.675" v="33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34A9365-6C99-4A21-B921-694414D508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01039C-1D46-4936-BB5F-92DB55CA4A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A1F89-CFB7-4BE2-A588-1ABEFA8A34CF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1BABF2-47CC-4AF0-95A0-9AFCE89036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AD8275-082A-4C77-B76D-653D15E08C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1D22D-23AD-4F11-AA92-3D84482F29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792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FA90F-0772-477F-ABF5-70A62C23999F}" type="datetimeFigureOut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F3B0E-AB85-4AE2-B55D-2683C3C06EC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515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F3B0E-AB85-4AE2-B55D-2683C3C06EC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47653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n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5540E9-8431-433E-9BE4-5EBA4D4AFEE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Imagen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ángulo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C51E74-21E2-4792-8621-71454069137F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n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D427E4-3968-4037-8DE4-8E349AC8C317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n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ángulo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FEEEA5-AB89-4698-93C8-213E65CF6CCC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6" name="Cuadro de texto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Cuadro de texto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Imagen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ángulo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C4AB32-4667-4B81-B515-6714111A1E2B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n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ángulo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0" name="Marcador de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1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2" name="Marcador de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EC6982-9DFE-47ED-9CD1-39B9C7E12BE4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s de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n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á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9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1" name="Marcador de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4" name="Marcador de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7" name="Marcador de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775D82-8AD8-4BDD-BBE1-25288AA92235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Imagen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ángulo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461C77-BA55-41E5-B7BF-38FDD5CDD607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C56027E9-0343-44FC-9EE7-82E0AE294C31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n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ángulo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08FF85-94D9-4F62-9308-D146E4FEC8FD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n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ángulo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DC1146-B94E-4947-842F-C7841BC1A9C3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n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46E5A-0D3F-4E38-B154-D2629ED338C4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n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ángulo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23F706-1717-44E6-917B-2CE54F17E448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n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ángulo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47CBCB-2C76-4827-B3E4-BDCAC9BED19C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60D9F8-CFE0-4204-AE79-75C9BAA6AD6F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n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51244D-0D8B-4C51-BE63-4A0FD7EE5E47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n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B054F9-E867-4FAB-8779-DA127533565D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3BD3D68-FB92-4DC2-BFE4-535801E2E00A}" type="datetime1">
              <a:rPr lang="es-ES" noProof="0" smtClean="0"/>
              <a:t>29/07/2021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0322" y="2665056"/>
            <a:ext cx="8144134" cy="1510377"/>
          </a:xfrm>
        </p:spPr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theme/theme12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TM00001032</ap:Template>
  <ap:TotalTime>14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Trebuchet MS</vt:lpstr>
      <vt:lpstr>TM04033917[[fn=Berlin]]_novariants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2015-09-21T23:12:49Z</dcterms:created>
  <dcterms:modified xsi:type="dcterms:W3CDTF">2021-07-29T06:48:12Z</dcterms:modified>
</cp:coreProperties>
</file>