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4" autoAdjust="0"/>
    <p:restoredTop sz="89442" autoAdjust="0"/>
  </p:normalViewPr>
  <p:slideViewPr>
    <p:cSldViewPr snapToGrid="0">
      <p:cViewPr>
        <p:scale>
          <a:sx n="85" d="100"/>
          <a:sy n="85" d="100"/>
        </p:scale>
        <p:origin x="2562" y="-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2DCD5EBD-C616-4121-9DAE-B88DB20D57A7}" type="datetimeFigureOut">
              <a:rPr lang="es-ES" smtClean="0"/>
              <a:t>10/07/2013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89ED90CB-459C-4B12-B364-B0CA1993A9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s-ES" sz="1200"/>
            </a:lvl1pPr>
          </a:lstStyle>
          <a:p>
            <a:fld id="{F251D991-21AC-415A-AB20-722F3BCDD040}" type="datetimeFigureOut">
              <a:t>10/07/2013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s-ES"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s-ES" sz="1200"/>
            </a:lvl1pPr>
          </a:lstStyle>
          <a:p>
            <a:fld id="{4E5863F8-513E-44B9-9F9C-A7685A64A6AB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¿Quiere un texto diferente? </a:t>
            </a:r>
            <a:r>
              <a:rPr lang="es-ES" smtClean="0"/>
              <a:t>Para añadir texto propio, seleccione el texto y escriba su </a:t>
            </a:r>
            <a:r>
              <a:rPr lang="es-ES" baseline="0" smtClean="0"/>
              <a:t>mensaje.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ext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orma libre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7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 userDrawn="1">
            <p:ph type="ctrTitle" hasCustomPrompt="1"/>
          </p:nvPr>
        </p:nvSpPr>
        <p:spPr>
          <a:xfrm>
            <a:off x="2653990" y="6467707"/>
            <a:ext cx="4889810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es-ES" sz="9600">
                <a:blipFill>
                  <a:blip r:embed="rId6"/>
                  <a:stretch>
                    <a:fillRect/>
                  </a:stretch>
                </a:blipFill>
              </a:defRPr>
            </a:lvl1pPr>
          </a:lstStyle>
          <a:p>
            <a:r>
              <a:rPr lang="es-ES"/>
              <a:t>EDITAR título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 smtClean="0"/>
              <a:t>10/07/2013</a:t>
            </a:r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es-ES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es-ES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es-ES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es-ES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16600" dirty="0"/>
              <a:t>¡FELIZ</a:t>
            </a:r>
            <a:r>
              <a:rPr lang="es-ES" sz="8000" dirty="0"/>
              <a:t> </a:t>
            </a:r>
            <a:r>
              <a:rPr lang="es-ES" sz="6600" dirty="0"/>
              <a:t>cumpleaños!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jeta de cumpleaños para rascar, negra y azul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Este valor indica el número de revisiones o de veces que se ha guardado. La aplicación es la responsable de actualizar este valor después de cada revisión.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DocumentoBibliotecaFormulario</Display>
  <Edit>DocumentoBibliotecaFormulario</Edit>
  <New>DocumentoBibliotecaFormulario</New>
</FormTemplates>
</file>

<file path=customXml/itemProps1.xml><?xml version="1.0" encoding="utf-8"?>
<ds:datastoreItem xmlns:ds="http://schemas.openxmlformats.org/officeDocument/2006/customXml" ds:itemID="{0E992BF3-C3D9-4F8E-A26E-FADF3B6E58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32DD67E-5D72-4AA9-BEA2-BE892ABDF701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8AFBE-A97F-4603-B8F7-037C19C5C3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TF00001009</Template>
  <TotalTime>0</TotalTime>
  <Words>24</Words>
  <Application>Microsoft Office PowerPoint</Application>
  <PresentationFormat>Personalizado</PresentationFormat>
  <Paragraphs>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Tarjeta de cumpleaños para rascar, negra y azul</vt:lpstr>
      <vt:lpstr>¡FELIZ cumpleaños!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2013-07-10T10:19:17Z</dcterms:created>
  <dcterms:modified xsi:type="dcterms:W3CDTF">2013-07-10T10:25:19Z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