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g" ContentType="image/jpeg"/>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handoutMasters/handoutMaster11.xml" ContentType="application/vnd.openxmlformats-officedocument.presentationml.handoutMaster+xml"/>
  <Override PartName="/ppt/theme/theme31.xml" ContentType="application/vnd.openxmlformats-officedocument.theme+xml"/>
  <Override PartName="/customXml/item3.xml" ContentType="application/xml"/>
  <Override PartName="/customXml/itemProps31.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1.xml" ContentType="application/vnd.openxmlformats-officedocument.presentationml.slide+xml"/>
  <Override PartName="/ppt/notesSlides/notesSlide21.xml" ContentType="application/vnd.openxmlformats-officedocument.presentationml.notes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slideLayouts/slideLayout12.xml" ContentType="application/vnd.openxmlformats-officedocument.presentationml.slideLayout+xml"/>
  <Override PartName="/ppt/slides/slide12.xml" ContentType="application/vnd.openxmlformats-officedocument.presentationml.slide+xml"/>
  <Override PartName="/ppt/notesSlides/notesSlide1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97" d="100"/>
          <a:sy n="97" d="100"/>
        </p:scale>
        <p:origin x="1764"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ppt/handoutMasters/handoutMaster11.xml" Id="rId8" /><Relationship Type="http://schemas.openxmlformats.org/officeDocument/2006/relationships/customXml" Target="/customXml/item3.xml" Id="rId3" /><Relationship Type="http://schemas.openxmlformats.org/officeDocument/2006/relationships/notesMaster" Target="/ppt/notesMasters/notesMaster11.xml" Id="rId7" /><Relationship Type="http://schemas.openxmlformats.org/officeDocument/2006/relationships/tableStyles" Target="/ppt/tableStyle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1.xml" Id="rId6" /><Relationship Type="http://schemas.openxmlformats.org/officeDocument/2006/relationships/theme" Target="/ppt/theme/theme13.xml" Id="rId11" /><Relationship Type="http://schemas.openxmlformats.org/officeDocument/2006/relationships/slide" Target="/ppt/slides/slide12.xml" Id="rId5" /><Relationship Type="http://schemas.openxmlformats.org/officeDocument/2006/relationships/viewProps" Target="/ppt/viewProps.xml" Id="rId10" /><Relationship Type="http://schemas.openxmlformats.org/officeDocument/2006/relationships/slideMaster" Target="/ppt/slideMasters/slideMaster11.xml" Id="rId4" /><Relationship Type="http://schemas.openxmlformats.org/officeDocument/2006/relationships/presProps" Target="/ppt/pres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AA7F96A5-B40C-4591-A94D-05A85DE82A47}" type="datetimeFigureOut">
              <a:rPr lang="es-ES"/>
              <a:t>18/07/2013</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8AE55127-CA2D-4BC4-8CFE-F19148CDFE65}" type="slidenum">
              <a:rPr lang="es-ES"/>
              <a:t>‹Nº›</a:t>
            </a:fld>
            <a:endParaRPr lang="es-ES"/>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A27FC828-8F12-4CF0-9AF3-FA4FDDB6EB28}" type="datetimeFigureOut">
              <a:t>18/07/2013</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746B6C3F-CB80-4F8D-9D19-17AA7E3C7BEF}" type="slidenum">
              <a:t>‹Nº›</a:t>
            </a:fld>
            <a:endParaRPr lang="es-ES"/>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Después, introduzca el texto y las imágenes en los marcadores vacíos. Si necesita más marcadores para títulos, subtítulos o texto del cuerpo, copie cualquiera de los marcadores actuales y arrastre el nuevo hasta esa posición.</a:t>
            </a:r>
          </a:p>
          <a:p>
            <a:endParaRPr lang="es-ES" dirty="0"/>
          </a:p>
          <a:p>
            <a:endParaRPr lang="es-ES" dirty="0"/>
          </a:p>
        </p:txBody>
      </p:sp>
      <p:sp>
        <p:nvSpPr>
          <p:cNvPr id="4" name="Marcador de número de diapositiva 3"/>
          <p:cNvSpPr>
            <a:spLocks noGrp="1"/>
          </p:cNvSpPr>
          <p:nvPr>
            <p:ph type="sldNum" sz="quarter" idx="10"/>
          </p:nvPr>
        </p:nvSpPr>
        <p:spPr/>
        <p:txBody>
          <a:bodyPr/>
          <a:lstStyle/>
          <a:p>
            <a:fld id="{746B6C3F-CB80-4F8D-9D19-17AA7E3C7BEF}" type="slidenum">
              <a:rPr lang="es-ES" smtClean="0"/>
              <a:t>1</a:t>
            </a:fld>
            <a:endParaRPr lang="es-ES"/>
          </a:p>
        </p:txBody>
      </p:sp>
    </p:spTree>
    <p:extLst>
      <p:ext uri="{BB962C8B-B14F-4D97-AF65-F5344CB8AC3E}">
        <p14:creationId xmlns:p14="http://schemas.microsoft.com/office/powerpoint/2010/main" val="283722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746B6C3F-CB80-4F8D-9D19-17AA7E3C7BEF}" type="slidenum">
              <a:rPr lang="es-ES" smtClean="0"/>
              <a:t>2</a:t>
            </a:fld>
            <a:endParaRPr lang="es-ES"/>
          </a:p>
        </p:txBody>
      </p:sp>
    </p:spTree>
    <p:extLst>
      <p:ext uri="{BB962C8B-B14F-4D97-AF65-F5344CB8AC3E}">
        <p14:creationId xmlns:p14="http://schemas.microsoft.com/office/powerpoint/2010/main" val="3201029358"/>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12" name="Rectángulo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Marcador de texto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es-ES" sz="1800">
                <a:solidFill>
                  <a:schemeClr val="bg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1" name="Marcador de texto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es-ES" sz="1000">
                <a:solidFill>
                  <a:schemeClr val="bg1"/>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3" name="Rectángulo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Marcador de texto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es-ES" sz="2400" b="1">
                <a:solidFill>
                  <a:schemeClr val="tx1">
                    <a:lumMod val="65000"/>
                    <a:lumOff val="35000"/>
                  </a:schemeClr>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dirty="0"/>
              <a:t>Haga clic para modificar los estilos de texto del patrón</a:t>
            </a:r>
          </a:p>
        </p:txBody>
      </p:sp>
      <p:sp>
        <p:nvSpPr>
          <p:cNvPr id="22" name="Marcador de posición de imagen 21"/>
          <p:cNvSpPr>
            <a:spLocks noGrp="1"/>
          </p:cNvSpPr>
          <p:nvPr>
            <p:ph type="pic" sz="quarter" idx="13"/>
          </p:nvPr>
        </p:nvSpPr>
        <p:spPr>
          <a:xfrm>
            <a:off x="7124700" y="2740819"/>
            <a:ext cx="2468563" cy="4208621"/>
          </a:xfrm>
        </p:spPr>
        <p:txBody>
          <a:bodyPr>
            <a:normAutofit/>
          </a:bodyPr>
          <a:lstStyle>
            <a:lvl1pPr marL="0" indent="0" latinLnBrk="0">
              <a:buNone/>
              <a:defRPr lang="es-ES" sz="1600">
                <a:solidFill>
                  <a:schemeClr val="tx1">
                    <a:lumMod val="65000"/>
                    <a:lumOff val="35000"/>
                  </a:schemeClr>
                </a:solidFill>
              </a:defRPr>
            </a:lvl1pPr>
          </a:lstStyle>
          <a:p>
            <a:r>
              <a:rPr lang="es-ES"/>
              <a:t>Haga clic en el icono para añadir una imagen</a:t>
            </a:r>
          </a:p>
        </p:txBody>
      </p:sp>
      <p:sp>
        <p:nvSpPr>
          <p:cNvPr id="24" name="Marcador de texto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es-ES" sz="800" b="0">
                <a:solidFill>
                  <a:schemeClr val="accent1"/>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6" name="Marcador de texto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es-ES" sz="900" b="0" baseline="0">
                <a:solidFill>
                  <a:schemeClr val="tx1">
                    <a:lumMod val="65000"/>
                    <a:lumOff val="35000"/>
                  </a:schemeClr>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 la empresa]</a:t>
            </a:r>
            <a:r>
              <a:t/>
            </a:r>
            <a:br/>
            <a:r>
              <a:rPr lang="es-ES"/>
              <a:t>[Dirección postal]</a:t>
            </a:r>
            <a:r>
              <a:t/>
            </a:r>
            <a:br/>
            <a:r>
              <a:rPr lang="es-ES"/>
              <a:t>[Código postal, ciudad, provincia]</a:t>
            </a:r>
          </a:p>
        </p:txBody>
      </p:sp>
      <p:sp>
        <p:nvSpPr>
          <p:cNvPr id="29" name="Marcador de texto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es-ES" sz="900" b="0" baseline="0">
                <a:solidFill>
                  <a:schemeClr val="tx1">
                    <a:lumMod val="65000"/>
                    <a:lumOff val="35000"/>
                  </a:schemeClr>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del destinatario]</a:t>
            </a:r>
            <a:r>
              <a:t/>
            </a:r>
            <a:br/>
            <a:r>
              <a:rPr lang="es-ES"/>
              <a:t>[Dirección]</a:t>
            </a:r>
            <a:r>
              <a:t/>
            </a:r>
            <a:br/>
            <a:r>
              <a:rPr lang="es-ES"/>
              <a:t>[Código postal, ciudad, provincia]</a:t>
            </a:r>
          </a:p>
        </p:txBody>
      </p:sp>
      <p:sp>
        <p:nvSpPr>
          <p:cNvPr id="32" name="Rectángulo 31"/>
          <p:cNvSpPr/>
          <p:nvPr/>
        </p:nvSpPr>
        <p:spPr>
          <a:xfrm rot="16200000">
            <a:off x="3281449" y="467591"/>
            <a:ext cx="706582"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es-ES" sz="800" dirty="0" smtClean="0">
                <a:solidFill>
                  <a:schemeClr val="bg1">
                    <a:lumMod val="85000"/>
                  </a:schemeClr>
                </a:solidFill>
              </a:rPr>
              <a:t>COLOQUE AQUÍ EL SELLO </a:t>
            </a:r>
            <a:endParaRPr lang="es-ES" sz="800" dirty="0">
              <a:solidFill>
                <a:schemeClr val="bg1">
                  <a:lumMod val="85000"/>
                </a:schemeClr>
              </a:solidFill>
            </a:endParaRP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10" name="Marcador de texto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11" name="Marcador de texto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3" name="Rectángulo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Marcador de posición de imagen 21"/>
          <p:cNvSpPr>
            <a:spLocks noGrp="1"/>
          </p:cNvSpPr>
          <p:nvPr>
            <p:ph type="pic" sz="quarter" idx="19"/>
          </p:nvPr>
        </p:nvSpPr>
        <p:spPr>
          <a:xfrm>
            <a:off x="457199" y="457200"/>
            <a:ext cx="3200400" cy="2606040"/>
          </a:xfrm>
        </p:spPr>
        <p:txBody>
          <a:bodyPr>
            <a:normAutofit/>
          </a:bodyPr>
          <a:lstStyle>
            <a:lvl1pPr marL="0" indent="0" latinLnBrk="0">
              <a:buNone/>
              <a:defRPr lang="es-ES" sz="1600">
                <a:solidFill>
                  <a:schemeClr val="tx1">
                    <a:lumMod val="65000"/>
                    <a:lumOff val="35000"/>
                  </a:schemeClr>
                </a:solidFill>
              </a:defRPr>
            </a:lvl1pPr>
          </a:lstStyle>
          <a:p>
            <a:r>
              <a:rPr lang="es-ES"/>
              <a:t>Haga clic en el icono para añadir una imagen</a:t>
            </a:r>
          </a:p>
        </p:txBody>
      </p:sp>
      <p:sp>
        <p:nvSpPr>
          <p:cNvPr id="21" name="Marcador de texto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3" name="Marcador de texto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5" name="Rectángulo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Marcador de texto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es-ES" sz="1100">
                <a:solidFill>
                  <a:schemeClr val="bg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5" name="Marcador de texto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6" name="Marcador de texto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7" name="Marcador de texto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38" name="Marcador de texto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9" name="Marcador de texto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0" name="Marcador de texto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1" name="Marcador de texto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2" name="Marcador de texto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43" name="Marcador de texto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5" name="Marcador de texto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es-ES" sz="800" b="0" baseline="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 la empresa]</a:t>
            </a:r>
            <a:r>
              <a:t/>
            </a:r>
            <a:br/>
            <a:r>
              <a:rPr lang="es-ES"/>
              <a:t>[Dirección postal]</a:t>
            </a:r>
            <a:r>
              <a:t/>
            </a:r>
            <a:br/>
            <a:r>
              <a:rPr lang="es-ES"/>
              <a:t>[Código postal, ciudad, provincia]</a:t>
            </a:r>
            <a:r>
              <a:t/>
            </a:r>
            <a:br/>
            <a:r>
              <a:rPr lang="es-ES"/>
              <a:t>[Teléfono]</a:t>
            </a:r>
            <a:r>
              <a:t/>
            </a:r>
            <a:br/>
            <a:r>
              <a:rPr lang="es-ES"/>
              <a:t>[Dirección de correo electrónico]</a:t>
            </a:r>
          </a:p>
        </p:txBody>
      </p:sp>
      <p:sp>
        <p:nvSpPr>
          <p:cNvPr id="50" name="Marcador de texto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es-ES" sz="800" b="0" baseline="0">
                <a:solidFill>
                  <a:schemeClr val="accent1"/>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[Dirección web]</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r>
              <a:rPr lang="es-ES" dirty="0" smtClean="0"/>
              <a:t>10/07/2013</a:t>
            </a:r>
            <a:endParaRPr lang="es-ES" dirty="0"/>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ED236ED2-EF9B-4B9B-9B58-09E1C1CBDE09}" type="slidenum">
              <a:t>‹Nº›</a:t>
            </a:fld>
            <a:endParaRPr lang="es-ES"/>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es-ES"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2.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2.jp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p:txBody>
          <a:bodyPr/>
          <a:lstStyle/>
          <a:p>
            <a:r>
              <a:rPr lang="es-ES"/>
              <a:t>Este espacio es ideal para incluir una declaración de intenciones.</a:t>
            </a:r>
          </a:p>
        </p:txBody>
      </p:sp>
      <p:sp>
        <p:nvSpPr>
          <p:cNvPr id="3" name="Marcador de texto 2"/>
          <p:cNvSpPr>
            <a:spLocks noGrp="1"/>
          </p:cNvSpPr>
          <p:nvPr>
            <p:ph type="body" sz="quarter" idx="11"/>
          </p:nvPr>
        </p:nvSpPr>
        <p:spPr/>
        <p:txBody>
          <a:bodyPr/>
          <a:lstStyle/>
          <a:p>
            <a:r>
              <a:rPr lang="es-ES"/>
              <a:t>Puede utilizar este folleto profesional y actual tal como se presenta o bien personalizarlo fácilmente.</a:t>
            </a:r>
          </a:p>
          <a:p>
            <a:r>
              <a:rPr lang="es-ES"/>
              <a:t>En la siguiente página, hemos añadido algunas sugerencias (como esta) para ayudarle a ponerse en marcha.</a:t>
            </a:r>
          </a:p>
          <a:p>
            <a:pPr lvl="0"/>
            <a:r>
              <a:rPr lang="es-ES"/>
              <a:t>(Por cierto, para cambiar una foto del folleto, seleccione una imagen y elimínela. Después, haga clic en el icono de inserción de imagen incluido en el marcador para insertar una foto propia).</a:t>
            </a:r>
          </a:p>
        </p:txBody>
      </p:sp>
      <p:sp>
        <p:nvSpPr>
          <p:cNvPr id="4" name="Marcador de texto 3"/>
          <p:cNvSpPr>
            <a:spLocks noGrp="1"/>
          </p:cNvSpPr>
          <p:nvPr>
            <p:ph type="body" sz="quarter" idx="12"/>
          </p:nvPr>
        </p:nvSpPr>
        <p:spPr/>
        <p:txBody>
          <a:bodyPr/>
          <a:lstStyle/>
          <a:p>
            <a:r>
              <a:rPr lang="es-ES"/>
              <a:t>Folleto de su empresa</a:t>
            </a:r>
          </a:p>
        </p:txBody>
      </p:sp>
      <p:pic>
        <p:nvPicPr>
          <p:cNvPr id="13" name="Marcador de posición de imagen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Marcador de texto 5"/>
          <p:cNvSpPr>
            <a:spLocks noGrp="1"/>
          </p:cNvSpPr>
          <p:nvPr>
            <p:ph type="body" sz="quarter" idx="14"/>
          </p:nvPr>
        </p:nvSpPr>
        <p:spPr/>
        <p:txBody>
          <a:bodyPr/>
          <a:lstStyle/>
          <a:p>
            <a:r>
              <a:rPr lang="es-ES"/>
              <a:t>Aquí podría ir bien una breve descripción o el lema de su empresa.</a:t>
            </a:r>
          </a:p>
        </p:txBody>
      </p:sp>
      <p:sp>
        <p:nvSpPr>
          <p:cNvPr id="7" name="Marcador de texto 6"/>
          <p:cNvSpPr>
            <a:spLocks noGrp="1"/>
          </p:cNvSpPr>
          <p:nvPr>
            <p:ph type="body" sz="quarter" idx="15"/>
          </p:nvPr>
        </p:nvSpPr>
        <p:spPr/>
        <p:txBody>
          <a:bodyPr/>
          <a:lstStyle/>
          <a:p>
            <a:r>
              <a:rPr lang="es-ES" b="1"/>
              <a:t>[Nombre de la empresa]</a:t>
            </a:r>
          </a:p>
          <a:p>
            <a:r>
              <a:rPr lang="es-ES"/>
              <a:t>[Dirección postal]</a:t>
            </a:r>
          </a:p>
          <a:p>
            <a:r>
              <a:rPr lang="es-ES"/>
              <a:t>[Código postal, ciudad, provincia]</a:t>
            </a:r>
            <a:r>
              <a:t/>
            </a:r>
            <a:br/>
            <a:endParaRPr lang="es-ES"/>
          </a:p>
        </p:txBody>
      </p:sp>
      <p:sp>
        <p:nvSpPr>
          <p:cNvPr id="22" name="Marcador de texto 21"/>
          <p:cNvSpPr>
            <a:spLocks noGrp="1"/>
          </p:cNvSpPr>
          <p:nvPr>
            <p:ph type="body" sz="quarter" idx="18"/>
          </p:nvPr>
        </p:nvSpPr>
        <p:spPr/>
        <p:txBody>
          <a:bodyPr/>
          <a:lstStyle/>
          <a:p>
            <a:r>
              <a:rPr lang="es-ES"/>
              <a:t>[Nombre del destinatario]</a:t>
            </a:r>
          </a:p>
          <a:p>
            <a:r>
              <a:rPr lang="es-ES"/>
              <a:t>[Dirección]</a:t>
            </a:r>
          </a:p>
          <a:p>
            <a:r>
              <a:rPr lang="es-ES"/>
              <a:t>[Código postal, ciudad, provincia]</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arcador de texto 13"/>
          <p:cNvSpPr>
            <a:spLocks noGrp="1"/>
          </p:cNvSpPr>
          <p:nvPr>
            <p:ph type="body" sz="quarter" idx="10"/>
          </p:nvPr>
        </p:nvSpPr>
        <p:spPr/>
        <p:txBody>
          <a:bodyPr/>
          <a:lstStyle/>
          <a:p>
            <a:r>
              <a:rPr lang="es-ES"/>
              <a:t>Personalice el documento</a:t>
            </a:r>
          </a:p>
        </p:txBody>
      </p:sp>
      <p:sp>
        <p:nvSpPr>
          <p:cNvPr id="15" name="Marcador de texto 14"/>
          <p:cNvSpPr>
            <a:spLocks noGrp="1"/>
          </p:cNvSpPr>
          <p:nvPr>
            <p:ph type="body" sz="quarter" idx="11"/>
          </p:nvPr>
        </p:nvSpPr>
        <p:spPr/>
        <p:txBody>
          <a:bodyPr/>
          <a:lstStyle/>
          <a:p>
            <a:r>
              <a:rPr lang="es-ES"/>
              <a:t>Si cree que es difícil dar formato a un documento con un aspecto tan atractivo como este, se equivoca.</a:t>
            </a:r>
          </a:p>
          <a:p>
            <a:r>
              <a:rPr lang="es-ES"/>
              <a:t>Los marcadores de este folleto tienen un formato específico para usted. Indique su propio texto para personalizarlo.</a:t>
            </a:r>
          </a:p>
        </p:txBody>
      </p:sp>
      <p:pic>
        <p:nvPicPr>
          <p:cNvPr id="2" name="Marcador de posición de imagen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Marcador de texto 16"/>
          <p:cNvSpPr>
            <a:spLocks noGrp="1"/>
          </p:cNvSpPr>
          <p:nvPr>
            <p:ph type="body" sz="quarter" idx="20"/>
          </p:nvPr>
        </p:nvSpPr>
        <p:spPr/>
        <p:txBody>
          <a:bodyPr/>
          <a:lstStyle/>
          <a:p>
            <a:r>
              <a:rPr lang="es-ES"/>
              <a:t>¿Qué se debe incluir en un folleto?</a:t>
            </a:r>
          </a:p>
        </p:txBody>
      </p:sp>
      <p:sp>
        <p:nvSpPr>
          <p:cNvPr id="18" name="Marcador de texto 17"/>
          <p:cNvSpPr>
            <a:spLocks noGrp="1"/>
          </p:cNvSpPr>
          <p:nvPr>
            <p:ph type="body" sz="quarter" idx="21"/>
          </p:nvPr>
        </p:nvSpPr>
        <p:spPr/>
        <p:txBody>
          <a:bodyPr/>
          <a:lstStyle/>
          <a:p>
            <a:pPr lvl="0"/>
            <a:r>
              <a:rPr lang="es-ES" dirty="0"/>
              <a:t>Este espacio sería ideal para incluir una declaración de intenciones. Puede utilizar el lateral derecho de la página para resumir qué le diferencia de los demás o destacar un caso de éxito breve.</a:t>
            </a:r>
          </a:p>
          <a:p>
            <a:pPr lvl="0"/>
            <a:r>
              <a:rPr lang="es-ES" dirty="0"/>
              <a:t>(No se olvide de elegir fotos que destaquen los puntos fuertes de su empresa. Las imágenes deben tener siempre un </a:t>
            </a:r>
            <a:r>
              <a:rPr lang="es-ES"/>
              <a:t>aspecto </a:t>
            </a:r>
            <a:r>
              <a:rPr lang="es-ES" smtClean="0"/>
              <a:t>óptimo).</a:t>
            </a:r>
            <a:endParaRPr lang="es-ES" dirty="0"/>
          </a:p>
          <a:p>
            <a:pPr lvl="0"/>
            <a:r>
              <a:rPr lang="es-ES" dirty="0"/>
              <a:t>Puede incluir una lista con viñetas de productos, servicios o principales ventajas de colaborar con su empresa. Si no, puede resumir los aspectos más destacados en pocos párrafos breves.</a:t>
            </a:r>
          </a:p>
          <a:p>
            <a:r>
              <a:rPr lang="es-ES" dirty="0"/>
              <a:t>No olvide especificar, al menos en parte, lo que ofrece y lo que le diferencia de la competencia.</a:t>
            </a:r>
          </a:p>
        </p:txBody>
      </p:sp>
      <p:sp>
        <p:nvSpPr>
          <p:cNvPr id="12" name="Marcador de texto 11"/>
          <p:cNvSpPr>
            <a:spLocks noGrp="1"/>
          </p:cNvSpPr>
          <p:nvPr>
            <p:ph type="body" sz="quarter" idx="22"/>
          </p:nvPr>
        </p:nvSpPr>
        <p:spPr/>
        <p:txBody>
          <a:bodyPr/>
          <a:lstStyle/>
          <a:p>
            <a:r>
              <a:rPr lang="es-ES"/>
              <a:t>“No sea tímido. Demuéstrele a todo el mundo lo maravilloso que es. Este espacio es perfecto para incluir un testimonio halagador.”</a:t>
            </a:r>
          </a:p>
          <a:p>
            <a:r>
              <a:rPr lang="es-ES" b="1"/>
              <a:t>- Alba D., Tarragona (Cataluña)</a:t>
            </a:r>
          </a:p>
        </p:txBody>
      </p:sp>
      <p:sp>
        <p:nvSpPr>
          <p:cNvPr id="19" name="Marcador de texto 18"/>
          <p:cNvSpPr>
            <a:spLocks noGrp="1"/>
          </p:cNvSpPr>
          <p:nvPr>
            <p:ph type="body" sz="quarter" idx="23"/>
          </p:nvPr>
        </p:nvSpPr>
        <p:spPr/>
        <p:txBody>
          <a:bodyPr/>
          <a:lstStyle/>
          <a:p>
            <a:r>
              <a:rPr lang="es-ES" dirty="0"/>
              <a:t>Ya sabemos que podría hablar durante horas de lo maravillosa que es su empresa. (No le culpamos, tiene toda la razón).</a:t>
            </a:r>
          </a:p>
          <a:p>
            <a:r>
              <a:rPr lang="es-ES" dirty="0"/>
              <a:t>Pero como lo bueno, si breve, dos veces bueno, aquí tiene algunas sugerencias adicionales sobre lo que podría incluir…</a:t>
            </a:r>
          </a:p>
        </p:txBody>
      </p:sp>
      <p:sp>
        <p:nvSpPr>
          <p:cNvPr id="20" name="Marcador de texto 19"/>
          <p:cNvSpPr>
            <a:spLocks noGrp="1"/>
          </p:cNvSpPr>
          <p:nvPr>
            <p:ph type="body" sz="quarter" idx="24"/>
          </p:nvPr>
        </p:nvSpPr>
        <p:spPr/>
        <p:txBody>
          <a:bodyPr/>
          <a:lstStyle/>
          <a:p>
            <a:r>
              <a:rPr lang="es-ES"/>
              <a:t>Puede probar con un resumen de ventajas competitivas a la izquierda y aquí, en el centro, un breve caso de éxito de un cliente u otro testimonio halagador.</a:t>
            </a:r>
          </a:p>
          <a:p>
            <a:r>
              <a:rPr lang="es-ES"/>
              <a:t>El lateral derecho de esta página es perfecto para incluir un resumen de los productos o servicios clave.</a:t>
            </a:r>
          </a:p>
        </p:txBody>
      </p:sp>
      <p:sp>
        <p:nvSpPr>
          <p:cNvPr id="21" name="Marcador de texto 20"/>
          <p:cNvSpPr>
            <a:spLocks noGrp="1"/>
          </p:cNvSpPr>
          <p:nvPr>
            <p:ph type="body" sz="quarter" idx="25"/>
          </p:nvPr>
        </p:nvSpPr>
        <p:spPr/>
        <p:txBody>
          <a:bodyPr/>
          <a:lstStyle/>
          <a:p>
            <a:r>
              <a:rPr lang="es-ES"/>
              <a:t>Céntrese en lo que mejor sabe hacer</a:t>
            </a:r>
          </a:p>
        </p:txBody>
      </p:sp>
      <p:sp>
        <p:nvSpPr>
          <p:cNvPr id="22" name="Marcador de texto 21"/>
          <p:cNvSpPr>
            <a:spLocks noGrp="1"/>
          </p:cNvSpPr>
          <p:nvPr>
            <p:ph type="body" sz="quarter" idx="26"/>
          </p:nvPr>
        </p:nvSpPr>
        <p:spPr/>
        <p:txBody>
          <a:bodyPr/>
          <a:lstStyle/>
          <a:p>
            <a:r>
              <a:rPr lang="es-ES"/>
              <a:t>Nuestros productos y servicios</a:t>
            </a:r>
          </a:p>
        </p:txBody>
      </p:sp>
      <p:sp>
        <p:nvSpPr>
          <p:cNvPr id="23" name="Marcador de texto 22"/>
          <p:cNvSpPr>
            <a:spLocks noGrp="1"/>
          </p:cNvSpPr>
          <p:nvPr>
            <p:ph type="body" sz="quarter" idx="27"/>
          </p:nvPr>
        </p:nvSpPr>
        <p:spPr/>
        <p:txBody>
          <a:bodyPr/>
          <a:lstStyle/>
          <a:p>
            <a:r>
              <a:rPr lang="es-ES"/>
              <a:t>Este espacio se puede reservar para la "charla del ascensor". Si solo tuviera unos segundos para hablar a alguien de sus productos o servicios, ¿qué diría?</a:t>
            </a:r>
          </a:p>
          <a:p>
            <a:endParaRPr lang="es-ES"/>
          </a:p>
        </p:txBody>
      </p:sp>
      <p:sp>
        <p:nvSpPr>
          <p:cNvPr id="24" name="Marcador de texto 23"/>
          <p:cNvSpPr>
            <a:spLocks noGrp="1"/>
          </p:cNvSpPr>
          <p:nvPr>
            <p:ph type="body" sz="quarter" idx="28"/>
          </p:nvPr>
        </p:nvSpPr>
        <p:spPr/>
        <p:txBody>
          <a:bodyPr/>
          <a:lstStyle/>
          <a:p>
            <a:r>
              <a:rPr lang="es-ES"/>
              <a:t>Clientes clave</a:t>
            </a:r>
          </a:p>
        </p:txBody>
      </p:sp>
      <p:sp>
        <p:nvSpPr>
          <p:cNvPr id="25" name="Marcador de texto 24"/>
          <p:cNvSpPr>
            <a:spLocks noGrp="1"/>
          </p:cNvSpPr>
          <p:nvPr>
            <p:ph type="body" sz="quarter" idx="29"/>
          </p:nvPr>
        </p:nvSpPr>
        <p:spPr/>
        <p:txBody>
          <a:bodyPr/>
          <a:lstStyle/>
          <a:p>
            <a:r>
              <a:rPr lang="es-ES"/>
              <a:t>Aquí puede ir bien mencionar algunos de sus clientes más destacados:</a:t>
            </a:r>
          </a:p>
          <a:p>
            <a:endParaRPr lang="es-ES"/>
          </a:p>
        </p:txBody>
      </p:sp>
      <p:sp>
        <p:nvSpPr>
          <p:cNvPr id="26" name="Marcador de texto 25"/>
          <p:cNvSpPr>
            <a:spLocks noGrp="1"/>
          </p:cNvSpPr>
          <p:nvPr>
            <p:ph type="body" sz="quarter" idx="30"/>
          </p:nvPr>
        </p:nvSpPr>
        <p:spPr/>
        <p:txBody>
          <a:bodyPr/>
          <a:lstStyle/>
          <a:p>
            <a:r>
              <a:rPr lang="es-ES"/>
              <a:t>Contacto</a:t>
            </a:r>
          </a:p>
        </p:txBody>
      </p:sp>
      <p:sp>
        <p:nvSpPr>
          <p:cNvPr id="27" name="Marcador de texto 26"/>
          <p:cNvSpPr>
            <a:spLocks noGrp="1"/>
          </p:cNvSpPr>
          <p:nvPr>
            <p:ph type="body" sz="quarter" idx="31"/>
          </p:nvPr>
        </p:nvSpPr>
        <p:spPr/>
        <p:txBody>
          <a:bodyPr/>
          <a:lstStyle/>
          <a:p>
            <a:pPr lvl="0"/>
            <a:r>
              <a:rPr lang="es-ES"/>
              <a:t>Empresa grande e importante</a:t>
            </a:r>
          </a:p>
          <a:p>
            <a:pPr lvl="0"/>
            <a:r>
              <a:rPr lang="es-ES"/>
              <a:t>Empresa muy conocida</a:t>
            </a:r>
          </a:p>
          <a:p>
            <a:pPr lvl="0"/>
            <a:r>
              <a:rPr lang="es-ES"/>
              <a:t>Empresa muy destacada</a:t>
            </a:r>
          </a:p>
        </p:txBody>
      </p:sp>
      <p:sp>
        <p:nvSpPr>
          <p:cNvPr id="33" name="Marcador de texto 32"/>
          <p:cNvSpPr>
            <a:spLocks noGrp="1"/>
          </p:cNvSpPr>
          <p:nvPr>
            <p:ph type="body" sz="quarter" idx="32"/>
          </p:nvPr>
        </p:nvSpPr>
        <p:spPr/>
        <p:txBody>
          <a:bodyPr/>
          <a:lstStyle/>
          <a:p>
            <a:r>
              <a:rPr lang="es-ES" b="1"/>
              <a:t>[Nombre de la empresa]</a:t>
            </a:r>
          </a:p>
          <a:p>
            <a:r>
              <a:rPr lang="es-ES"/>
              <a:t>[Dirección postal]</a:t>
            </a:r>
          </a:p>
          <a:p>
            <a:r>
              <a:rPr lang="es-ES"/>
              <a:t>[Código postal, ciudad, provincia]</a:t>
            </a:r>
          </a:p>
          <a:p>
            <a:r>
              <a:rPr lang="es-ES"/>
              <a:t>[Teléfono]</a:t>
            </a:r>
          </a:p>
          <a:p>
            <a:r>
              <a:rPr lang="es-ES"/>
              <a:t>[Dirección de correo electrónico]</a:t>
            </a:r>
          </a:p>
        </p:txBody>
      </p:sp>
      <p:sp>
        <p:nvSpPr>
          <p:cNvPr id="38" name="Marcador de texto 37"/>
          <p:cNvSpPr>
            <a:spLocks noGrp="1"/>
          </p:cNvSpPr>
          <p:nvPr>
            <p:ph type="body" sz="quarter" idx="37"/>
          </p:nvPr>
        </p:nvSpPr>
        <p:spPr/>
        <p:txBody>
          <a:bodyPr/>
          <a:lstStyle/>
          <a:p>
            <a:r>
              <a:rPr lang="es-ES"/>
              <a:t>[Dirección web]</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3.xml><?xml version="1.0" encoding="utf-8"?>
<a:theme xmlns:a="http://schemas.openxmlformats.org/drawingml/2006/main" name="Tema d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DocumentoBibliotecaFormulario</Display>
  <Edit>DocumentoBibliotecaFormulario</Edit>
  <New>DocumentoBibliotecaFormulario</New>
</FormTemplates>
</file>

<file path=customXml/item2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1.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Brochure_Blueglass_Trifold_webapp</ap:Template>
  <ap:TotalTime>17</ap:TotalTime>
  <ap:Words>613</ap:Words>
  <ap:Application>Microsoft Office PowerPoint</ap:Application>
  <ap:PresentationFormat>Personalizado</ap:PresentationFormat>
  <ap:Paragraphs>44</ap:Paragraphs>
  <ap:Slides>2</ap:Slides>
  <ap:Notes>2</ap:Notes>
  <ap:HiddenSlides>0</ap:HiddenSlides>
  <ap:MMClips>0</ap:MMClips>
  <ap:ScaleCrop>false</ap:ScaleCrop>
  <ap:HeadingPairs>
    <vt:vector baseType="variant" size="6">
      <vt:variant>
        <vt:lpstr>Fuentes usadas</vt:lpstr>
      </vt:variant>
      <vt:variant>
        <vt:i4>2</vt:i4>
      </vt:variant>
      <vt:variant>
        <vt:lpstr>Tema</vt:lpstr>
      </vt:variant>
      <vt:variant>
        <vt:i4>1</vt:i4>
      </vt:variant>
      <vt:variant>
        <vt:lpstr>Títulos de diapositiva</vt:lpstr>
      </vt:variant>
      <vt:variant>
        <vt:i4>2</vt:i4>
      </vt:variant>
    </vt:vector>
  </ap:HeadingPairs>
  <ap:TitlesOfParts>
    <vt:vector baseType="lpstr" size="5">
      <vt:lpstr>Arial</vt:lpstr>
      <vt:lpstr>Verdana</vt:lpstr>
      <vt:lpstr>Tema de Office</vt:lpstr>
      <vt:lpstr>Presentación de PowerPoint</vt:lpstr>
      <vt:lpstr>Presentación de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Krista Paulino (ANDERSON)</dc:creator>
  <cp:lastModifiedBy>Preedaporn Stapholdecha</cp:lastModifiedBy>
  <cp:revision>9</cp:revision>
  <dcterms:created xsi:type="dcterms:W3CDTF">2013-06-10T19:09:05Z</dcterms:created>
  <dcterms:modified xsi:type="dcterms:W3CDTF">2013-07-18T10:07:33Z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