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2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es-ES" noProof="1"/>
            <a:t>Grupo A</a:t>
          </a: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es-ES" noProof="1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es-ES" noProof="1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es-ES" noProof="1"/>
            <a:t>Tarea 1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es-ES" noProof="1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es-ES" noProof="1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es-ES" noProof="1"/>
            <a:t>Tarea 2</a:t>
          </a: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es-ES" noProof="1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es-ES" noProof="1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es-ES" noProof="1"/>
            <a:t>Grupo B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es-ES" noProof="1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es-ES" noProof="1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es-ES" noProof="1"/>
            <a:t>Tarea 1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es-ES" noProof="1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es-ES" noProof="1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es-ES" noProof="1"/>
            <a:t>Tarea 2</a:t>
          </a: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es-ES" noProof="1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es-ES" noProof="1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es-ES" noProof="1"/>
            <a:t>Grupo C</a:t>
          </a: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es-ES" noProof="1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es-ES" noProof="1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es-ES" noProof="1"/>
            <a:t>Tarea 1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es-ES" noProof="1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es-ES" noProof="1"/>
        </a:p>
      </dgm:t>
    </dgm:pt>
    <dgm:pt modelId="{E95EFBB1-DB51-48D9-9DD2-47B440D9E74F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AA3E7F-2835-4125-A5E2-27CBE035761C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E41B497-3D13-495A-8DEB-A0BFCEA67D20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2BA54C-3970-460F-9F0F-377BB319FFEC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1485" y="1444837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noProof="1"/>
            <a:t>Grupo A</a:t>
          </a:r>
        </a:p>
      </dsp:txBody>
      <dsp:txXfrm>
        <a:off x="1485" y="1444837"/>
        <a:ext cx="1448655" cy="579462"/>
      </dsp:txXfrm>
    </dsp:sp>
    <dsp:sp modelId="{DBAA3E7F-2835-4125-A5E2-27CBE035761C}">
      <dsp:nvSpPr>
        <dsp:cNvPr id="0" name=""/>
        <dsp:cNvSpPr/>
      </dsp:nvSpPr>
      <dsp:spPr>
        <a:xfrm>
          <a:off x="1485" y="2024300"/>
          <a:ext cx="1448655" cy="10568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1"/>
            <a:t>Tarea 1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1"/>
            <a:t>Tarea 2</a:t>
          </a:r>
        </a:p>
      </dsp:txBody>
      <dsp:txXfrm>
        <a:off x="1485" y="2024300"/>
        <a:ext cx="1448655" cy="1056825"/>
      </dsp:txXfrm>
    </dsp:sp>
    <dsp:sp modelId="{038F020D-778A-4A38-A7AD-8697A8717D12}">
      <dsp:nvSpPr>
        <dsp:cNvPr id="0" name=""/>
        <dsp:cNvSpPr/>
      </dsp:nvSpPr>
      <dsp:spPr>
        <a:xfrm>
          <a:off x="1652953" y="1444837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noProof="1"/>
            <a:t>Grupo B</a:t>
          </a:r>
        </a:p>
      </dsp:txBody>
      <dsp:txXfrm>
        <a:off x="1652953" y="1444837"/>
        <a:ext cx="1448655" cy="579462"/>
      </dsp:txXfrm>
    </dsp:sp>
    <dsp:sp modelId="{FE41B497-3D13-495A-8DEB-A0BFCEA67D20}">
      <dsp:nvSpPr>
        <dsp:cNvPr id="0" name=""/>
        <dsp:cNvSpPr/>
      </dsp:nvSpPr>
      <dsp:spPr>
        <a:xfrm>
          <a:off x="1652953" y="2024300"/>
          <a:ext cx="1448655" cy="10568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1"/>
            <a:t>Tarea 1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1"/>
            <a:t>Tarea 2</a:t>
          </a:r>
        </a:p>
      </dsp:txBody>
      <dsp:txXfrm>
        <a:off x="1652953" y="2024300"/>
        <a:ext cx="1448655" cy="1056825"/>
      </dsp:txXfrm>
    </dsp:sp>
    <dsp:sp modelId="{23226F2C-FA6A-4CF2-BC65-843CC6787E62}">
      <dsp:nvSpPr>
        <dsp:cNvPr id="0" name=""/>
        <dsp:cNvSpPr/>
      </dsp:nvSpPr>
      <dsp:spPr>
        <a:xfrm>
          <a:off x="3304421" y="1444837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noProof="1"/>
            <a:t>Grupo C</a:t>
          </a:r>
        </a:p>
      </dsp:txBody>
      <dsp:txXfrm>
        <a:off x="3304421" y="1444837"/>
        <a:ext cx="1448655" cy="579462"/>
      </dsp:txXfrm>
    </dsp:sp>
    <dsp:sp modelId="{0D2BA54C-3970-460F-9F0F-377BB319FFEC}">
      <dsp:nvSpPr>
        <dsp:cNvPr id="0" name=""/>
        <dsp:cNvSpPr/>
      </dsp:nvSpPr>
      <dsp:spPr>
        <a:xfrm>
          <a:off x="3304421" y="2024300"/>
          <a:ext cx="1448655" cy="10568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rtlCol="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1"/>
            <a:t>Tarea 1</a:t>
          </a:r>
        </a:p>
      </dsp:txBody>
      <dsp:txXfrm>
        <a:off x="3304421" y="2024300"/>
        <a:ext cx="1448655" cy="1056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27A6C4-145B-4223-9382-624F19E0E1BC}" type="datetime1">
              <a:rPr lang="es-ES" smtClean="0"/>
              <a:t>02/04/2020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55EEA4-2CCD-4D6F-8377-2F7FBB6008A6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32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30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81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 hasCustomPrompt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kumimoji="0" lang="es-ES" noProof="0"/>
          </a:p>
        </p:txBody>
      </p:sp>
      <p:sp>
        <p:nvSpPr>
          <p:cNvPr id="30" name="Marcador de fecha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83D3D0-67A0-42F0-A0B3-F57BC3B0D571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19" name="Marcador de pie de página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7" name="Marcador de posición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0C4AA7-7060-406E-AB64-38421A8E4401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C89589-79BC-4399-8C48-7A876CFBB57A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FA7060-81B5-4F42-A534-1D844932F55B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627965-1401-4DDF-B863-7201EE48618E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4C2D74-DD75-4B07-A95D-C066FE1D2919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 hasCustomPrompt="1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/>
              <a:t>Haga clic para modificar el estilo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A88408-A296-48C9-930C-9697A54807CE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018805-D6C8-4D0B-9577-A1CD19E03F0C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A18CE3-9F78-4447-A268-84022862553D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60EB0E-931B-42EF-AF95-BCBC1E2DD74E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B933662D-E031-41FE-9C41-A0674E58A540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título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/>
          </a:p>
        </p:txBody>
      </p:sp>
      <p:sp>
        <p:nvSpPr>
          <p:cNvPr id="30" name="Marcador de posición de texto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F1691369-2C07-41E7-8129-3BA44BF895A4}" type="datetime1">
              <a:rPr lang="es-ES" noProof="0" smtClean="0"/>
              <a:t>02/04/2020</a:t>
            </a:fld>
            <a:endParaRPr lang="es-ES" noProof="0"/>
          </a:p>
        </p:txBody>
      </p:sp>
      <p:sp>
        <p:nvSpPr>
          <p:cNvPr id="22" name="Marcador de pie de página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8" name="Marcador de posición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/>
              <a:t>Diseño del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/>
              <a:t>Diseño de título y contenido con lista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/>
              <a:t>Haga clic para editar el estilo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Diseño de dos objetos con tabla</a:t>
            </a:r>
          </a:p>
        </p:txBody>
      </p:sp>
      <p:graphicFrame>
        <p:nvGraphicFramePr>
          <p:cNvPr id="4" name="Marcador de posición de contenid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5482229"/>
              </p:ext>
            </p:extLst>
          </p:nvPr>
        </p:nvGraphicFramePr>
        <p:xfrm>
          <a:off x="118745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Clase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/>
                        <a:t>Grupo A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/>
                        <a:t>Grupo B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Clase 1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/>
                        <a:t>82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/>
                        <a:t>85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Clase 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/>
                        <a:t>76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/>
                        <a:t>88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es-ES" noProof="0"/>
                        <a:t>Clase 3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/>
                        <a:t>84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90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Marcador de posición de contenido 10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es-ES"/>
              <a:t>Primera viñeta aquí</a:t>
            </a:r>
          </a:p>
          <a:p>
            <a:pPr rtl="0"/>
            <a:r>
              <a:rPr lang="es-ES"/>
              <a:t>Segunda viñeta aquí</a:t>
            </a:r>
          </a:p>
          <a:p>
            <a:pPr rtl="0"/>
            <a:r>
              <a:rPr lang="es-ES"/>
              <a:t>Tercera viñeta aquí</a:t>
            </a:r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noProof="1"/>
              <a:t>Diseño de dos objetos con SmartArt</a:t>
            </a:r>
          </a:p>
        </p:txBody>
      </p:sp>
      <p:sp>
        <p:nvSpPr>
          <p:cNvPr id="10" name="Marcador de posición de contenido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s-ES" noProof="1"/>
              <a:t>Primera viñeta aquí</a:t>
            </a:r>
          </a:p>
          <a:p>
            <a:pPr rtl="0"/>
            <a:r>
              <a:rPr lang="es-ES" noProof="1"/>
              <a:t>Segunda viñeta aquí</a:t>
            </a:r>
          </a:p>
          <a:p>
            <a:pPr rtl="0"/>
            <a:r>
              <a:rPr lang="es-ES" noProof="1"/>
              <a:t>Tercera viñeta aquí</a:t>
            </a:r>
          </a:p>
        </p:txBody>
      </p:sp>
      <p:graphicFrame>
        <p:nvGraphicFramePr>
          <p:cNvPr id="9" name="Marcador de contenido 8" descr="Lista con viñetas horizontal en la que se muestran 3 grupos organizados de izquierda a derecha con descripciones de tareas en cada grup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5834417"/>
              </p:ext>
            </p:extLst>
          </p:nvPr>
        </p:nvGraphicFramePr>
        <p:xfrm>
          <a:off x="6267450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lantilla de diseño Punto de referenci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Tema de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TF03460539</Template>
  <TotalTime>0</TotalTime>
  <Words>96</Words>
  <PresentationFormat>Panorámica</PresentationFormat>
  <Paragraphs>40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Palatino Linotype</vt:lpstr>
      <vt:lpstr>Wingdings 2</vt:lpstr>
      <vt:lpstr>Plantilla de diseño Punto de referencia</vt:lpstr>
      <vt:lpstr>Diseño del título</vt:lpstr>
      <vt:lpstr>Diseño de título y contenido con lista</vt:lpstr>
      <vt:lpstr>Diseño de dos objetos con tabla</vt:lpstr>
      <vt:lpstr>Diseño de dos objetos con SmartArt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2019-06-17T09:40:00Z</dcterms:created>
  <dcterms:modified xsi:type="dcterms:W3CDTF">2020-04-02T01:58:15Z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