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1483" autoAdjust="0"/>
  </p:normalViewPr>
  <p:slideViewPr>
    <p:cSldViewPr>
      <p:cViewPr varScale="1">
        <p:scale>
          <a:sx n="106" d="100"/>
          <a:sy n="106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EFCD-AE99-40CE-A521-BACA3F50F0B8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2317-97B8-4126-9A36-29C9E7C7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8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00600" y="838200"/>
            <a:ext cx="4650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: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495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es-ES_tradnl" sz="4000" b="1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  <a:t>Hora de hacer </a:t>
            </a:r>
            <a:br>
              <a:rPr lang="es-ES_tradnl" sz="4000" b="1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</a:br>
            <a:r>
              <a:rPr lang="es-ES_tradnl" sz="4000" b="1" smtClean="0">
                <a:solidFill>
                  <a:prstClr val="white"/>
                </a:solidFill>
                <a:latin typeface="Tw Cen MT" pitchFamily="34" charset="0"/>
                <a:cs typeface="Arial" pitchFamily="34" charset="0"/>
              </a:rPr>
              <a:t>una pausa</a:t>
            </a:r>
            <a:endParaRPr lang="es-ES_tradnl" sz="4000" b="1">
              <a:solidFill>
                <a:prstClr val="white"/>
              </a:solidFill>
              <a:latin typeface="Tw Cen M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10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09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08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07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06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05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04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03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02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01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3208" y="990600"/>
            <a:ext cx="1600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90000"/>
              </a:lnSpc>
              <a:buNone/>
            </a:pPr>
            <a:r>
              <a:rPr lang="es-ES_tradnl" sz="9000" b="1" i="0" smtClean="0">
                <a:latin typeface="Tw Cen MT"/>
                <a:ea typeface="+mn-ea"/>
                <a:cs typeface="Arial"/>
              </a:rPr>
              <a:t>00</a:t>
            </a:r>
            <a:endParaRPr lang="es-ES_tradnl" sz="9000" b="1" i="0">
              <a:latin typeface="Tw Cen M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14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theme/theme1.xml><?xml version="1.0" encoding="utf-8"?>
<a:theme xmlns:a="http://schemas.openxmlformats.org/drawingml/2006/main" name="Animated_text_countd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2958f784-0ef9-4616-b22d-512a8cad1f0d">This professionally-designed template includes a timer over a waterfall background. Complete instructions for reproducing this slide are included in the Notes pane.
</APDescription>
    <AssetExpire xmlns="2958f784-0ef9-4616-b22d-512a8cad1f0d">2029-05-12T07:00:00+00:00</AssetExpire>
    <IntlLangReviewDate xmlns="2958f784-0ef9-4616-b22d-512a8cad1f0d" xsi:nil="true"/>
    <TPFriendlyName xmlns="2958f784-0ef9-4616-b22d-512a8cad1f0d" xsi:nil="true"/>
    <IntlLangReview xmlns="2958f784-0ef9-4616-b22d-512a8cad1f0d" xsi:nil="true"/>
    <PolicheckWords xmlns="2958f784-0ef9-4616-b22d-512a8cad1f0d" xsi:nil="true"/>
    <SubmitterId xmlns="2958f784-0ef9-4616-b22d-512a8cad1f0d" xsi:nil="true"/>
    <AcquiredFrom xmlns="2958f784-0ef9-4616-b22d-512a8cad1f0d">Internal MS</AcquiredFrom>
    <EditorialStatus xmlns="2958f784-0ef9-4616-b22d-512a8cad1f0d" xsi:nil="true"/>
    <Markets xmlns="2958f784-0ef9-4616-b22d-512a8cad1f0d"/>
    <OriginAsset xmlns="2958f784-0ef9-4616-b22d-512a8cad1f0d" xsi:nil="true"/>
    <AssetStart xmlns="2958f784-0ef9-4616-b22d-512a8cad1f0d">2010-12-14T06:07:00+00:00</AssetStart>
    <FriendlyTitle xmlns="2958f784-0ef9-4616-b22d-512a8cad1f0d" xsi:nil="true"/>
    <MarketSpecific xmlns="2958f784-0ef9-4616-b22d-512a8cad1f0d">false</MarketSpecific>
    <TPNamespace xmlns="2958f784-0ef9-4616-b22d-512a8cad1f0d" xsi:nil="true"/>
    <PublishStatusLookup xmlns="2958f784-0ef9-4616-b22d-512a8cad1f0d">
      <Value>511877</Value>
      <Value>582366</Value>
    </PublishStatusLookup>
    <APAuthor xmlns="2958f784-0ef9-4616-b22d-512a8cad1f0d">
      <UserInfo>
        <DisplayName>REDMOND\v-salaxm</DisplayName>
        <AccountId>2098</AccountId>
        <AccountType/>
      </UserInfo>
    </APAuthor>
    <TPCommandLine xmlns="2958f784-0ef9-4616-b22d-512a8cad1f0d" xsi:nil="true"/>
    <IntlLangReviewer xmlns="2958f784-0ef9-4616-b22d-512a8cad1f0d" xsi:nil="true"/>
    <OpenTemplate xmlns="2958f784-0ef9-4616-b22d-512a8cad1f0d">true</OpenTemplate>
    <CSXSubmissionDate xmlns="2958f784-0ef9-4616-b22d-512a8cad1f0d" xsi:nil="true"/>
    <Manager xmlns="2958f784-0ef9-4616-b22d-512a8cad1f0d" xsi:nil="true"/>
    <NumericId xmlns="2958f784-0ef9-4616-b22d-512a8cad1f0d" xsi:nil="true"/>
    <ParentAssetId xmlns="2958f784-0ef9-4616-b22d-512a8cad1f0d" xsi:nil="true"/>
    <OriginalSourceMarket xmlns="2958f784-0ef9-4616-b22d-512a8cad1f0d">english</OriginalSourceMarket>
    <ApprovalStatus xmlns="2958f784-0ef9-4616-b22d-512a8cad1f0d">InProgress</ApprovalStatus>
    <TPComponent xmlns="2958f784-0ef9-4616-b22d-512a8cad1f0d" xsi:nil="true"/>
    <EditorialTags xmlns="2958f784-0ef9-4616-b22d-512a8cad1f0d" xsi:nil="true"/>
    <TPExecutable xmlns="2958f784-0ef9-4616-b22d-512a8cad1f0d" xsi:nil="true"/>
    <TPLaunchHelpLink xmlns="2958f784-0ef9-4616-b22d-512a8cad1f0d" xsi:nil="true"/>
    <SourceTitle xmlns="2958f784-0ef9-4616-b22d-512a8cad1f0d" xsi:nil="true"/>
    <CSXUpdate xmlns="2958f784-0ef9-4616-b22d-512a8cad1f0d">false</CSXUpdate>
    <IntlLocPriority xmlns="2958f784-0ef9-4616-b22d-512a8cad1f0d" xsi:nil="true"/>
    <UAProjectedTotalWords xmlns="2958f784-0ef9-4616-b22d-512a8cad1f0d" xsi:nil="true"/>
    <AssetType xmlns="2958f784-0ef9-4616-b22d-512a8cad1f0d">TP</AssetType>
    <MachineTranslated xmlns="2958f784-0ef9-4616-b22d-512a8cad1f0d">false</MachineTranslated>
    <OutputCachingOn xmlns="2958f784-0ef9-4616-b22d-512a8cad1f0d">false</OutputCachingOn>
    <TemplateStatus xmlns="2958f784-0ef9-4616-b22d-512a8cad1f0d" xsi:nil="true"/>
    <IsSearchable xmlns="2958f784-0ef9-4616-b22d-512a8cad1f0d">true</IsSearchable>
    <ContentItem xmlns="2958f784-0ef9-4616-b22d-512a8cad1f0d" xsi:nil="true"/>
    <HandoffToMSDN xmlns="2958f784-0ef9-4616-b22d-512a8cad1f0d" xsi:nil="true"/>
    <ShowIn xmlns="2958f784-0ef9-4616-b22d-512a8cad1f0d">Show everywhere</ShowIn>
    <ThumbnailAssetId xmlns="2958f784-0ef9-4616-b22d-512a8cad1f0d" xsi:nil="true"/>
    <UALocComments xmlns="2958f784-0ef9-4616-b22d-512a8cad1f0d" xsi:nil="true"/>
    <UALocRecommendation xmlns="2958f784-0ef9-4616-b22d-512a8cad1f0d">Localize</UALocRecommendation>
    <LastModifiedDateTime xmlns="2958f784-0ef9-4616-b22d-512a8cad1f0d" xsi:nil="true"/>
    <LastPublishResultLookup xmlns="2958f784-0ef9-4616-b22d-512a8cad1f0d"/>
    <LegacyData xmlns="2958f784-0ef9-4616-b22d-512a8cad1f0d" xsi:nil="true"/>
    <ClipArtFilename xmlns="2958f784-0ef9-4616-b22d-512a8cad1f0d" xsi:nil="true"/>
    <TPApplication xmlns="2958f784-0ef9-4616-b22d-512a8cad1f0d" xsi:nil="true"/>
    <CSXHash xmlns="2958f784-0ef9-4616-b22d-512a8cad1f0d" xsi:nil="true"/>
    <DirectSourceMarket xmlns="2958f784-0ef9-4616-b22d-512a8cad1f0d">english</DirectSourceMarket>
    <PrimaryImageGen xmlns="2958f784-0ef9-4616-b22d-512a8cad1f0d">true</PrimaryImageGen>
    <PlannedPubDate xmlns="2958f784-0ef9-4616-b22d-512a8cad1f0d" xsi:nil="true"/>
    <CSXSubmissionMarket xmlns="2958f784-0ef9-4616-b22d-512a8cad1f0d" xsi:nil="true"/>
    <Downloads xmlns="2958f784-0ef9-4616-b22d-512a8cad1f0d">0</Downloads>
    <ArtSampleDocs xmlns="2958f784-0ef9-4616-b22d-512a8cad1f0d" xsi:nil="true"/>
    <TrustLevel xmlns="2958f784-0ef9-4616-b22d-512a8cad1f0d">1 Microsoft Managed Content</TrustLevel>
    <BlockPublish xmlns="2958f784-0ef9-4616-b22d-512a8cad1f0d">false</BlockPublish>
    <TPLaunchHelpLinkType xmlns="2958f784-0ef9-4616-b22d-512a8cad1f0d">Template</TPLaunchHelpLinkType>
    <BusinessGroup xmlns="2958f784-0ef9-4616-b22d-512a8cad1f0d" xsi:nil="true"/>
    <Providers xmlns="2958f784-0ef9-4616-b22d-512a8cad1f0d" xsi:nil="true"/>
    <TemplateTemplateType xmlns="2958f784-0ef9-4616-b22d-512a8cad1f0d">PowerPoint Presentation Template</TemplateTemplateType>
    <TimesCloned xmlns="2958f784-0ef9-4616-b22d-512a8cad1f0d" xsi:nil="true"/>
    <TPAppVersion xmlns="2958f784-0ef9-4616-b22d-512a8cad1f0d" xsi:nil="true"/>
    <VoteCount xmlns="2958f784-0ef9-4616-b22d-512a8cad1f0d" xsi:nil="true"/>
    <AverageRating xmlns="2958f784-0ef9-4616-b22d-512a8cad1f0d" xsi:nil="true"/>
    <Provider xmlns="2958f784-0ef9-4616-b22d-512a8cad1f0d" xsi:nil="true"/>
    <UACurrentWords xmlns="2958f784-0ef9-4616-b22d-512a8cad1f0d" xsi:nil="true"/>
    <AssetId xmlns="2958f784-0ef9-4616-b22d-512a8cad1f0d">TP102421323</AssetId>
    <TPClientViewer xmlns="2958f784-0ef9-4616-b22d-512a8cad1f0d" xsi:nil="true"/>
    <DSATActionTaken xmlns="2958f784-0ef9-4616-b22d-512a8cad1f0d" xsi:nil="true"/>
    <APEditor xmlns="2958f784-0ef9-4616-b22d-512a8cad1f0d">
      <UserInfo>
        <DisplayName>REDMOND\v-luannv</DisplayName>
        <AccountId>92</AccountId>
        <AccountType/>
      </UserInfo>
    </APEditor>
    <TPInstallLocation xmlns="2958f784-0ef9-4616-b22d-512a8cad1f0d" xsi:nil="true"/>
    <OOCacheId xmlns="2958f784-0ef9-4616-b22d-512a8cad1f0d" xsi:nil="true"/>
    <IsDeleted xmlns="2958f784-0ef9-4616-b22d-512a8cad1f0d">false</IsDeleted>
    <PublishTargets xmlns="2958f784-0ef9-4616-b22d-512a8cad1f0d">OfficeOnline</PublishTargets>
    <ApprovalLog xmlns="2958f784-0ef9-4616-b22d-512a8cad1f0d" xsi:nil="true"/>
    <BugNumber xmlns="2958f784-0ef9-4616-b22d-512a8cad1f0d">1054</BugNumber>
    <CrawlForDependencies xmlns="2958f784-0ef9-4616-b22d-512a8cad1f0d">false</CrawlForDependencies>
    <LastHandOff xmlns="2958f784-0ef9-4616-b22d-512a8cad1f0d" xsi:nil="true"/>
    <Milestone xmlns="2958f784-0ef9-4616-b22d-512a8cad1f0d" xsi:nil="true"/>
    <UANotes xmlns="2958f784-0ef9-4616-b22d-512a8cad1f0d" xsi:nil="true"/>
    <CampaignTagsTaxHTField0 xmlns="2958f784-0ef9-4616-b22d-512a8cad1f0d">
      <Terms xmlns="http://schemas.microsoft.com/office/infopath/2007/PartnerControls"/>
    </CampaignTagsTaxHTField0>
    <LocLastLocAttemptVersionLookup xmlns="2958f784-0ef9-4616-b22d-512a8cad1f0d">131536</LocLastLocAttemptVersionLookup>
    <LocLastLocAttemptVersionTypeLookup xmlns="2958f784-0ef9-4616-b22d-512a8cad1f0d" xsi:nil="true"/>
    <LocOverallPreviewStatusLookup xmlns="2958f784-0ef9-4616-b22d-512a8cad1f0d" xsi:nil="true"/>
    <LocOverallPublishStatusLookup xmlns="2958f784-0ef9-4616-b22d-512a8cad1f0d" xsi:nil="true"/>
    <TaxCatchAll xmlns="2958f784-0ef9-4616-b22d-512a8cad1f0d"/>
    <LocNewPublishedVersionLookup xmlns="2958f784-0ef9-4616-b22d-512a8cad1f0d" xsi:nil="true"/>
    <LocPublishedDependentAssetsLookup xmlns="2958f784-0ef9-4616-b22d-512a8cad1f0d" xsi:nil="true"/>
    <LocComments xmlns="2958f784-0ef9-4616-b22d-512a8cad1f0d" xsi:nil="true"/>
    <LocProcessedForMarketsLookup xmlns="2958f784-0ef9-4616-b22d-512a8cad1f0d" xsi:nil="true"/>
    <LocRecommendedHandoff xmlns="2958f784-0ef9-4616-b22d-512a8cad1f0d" xsi:nil="true"/>
    <LocManualTestRequired xmlns="2958f784-0ef9-4616-b22d-512a8cad1f0d" xsi:nil="true"/>
    <LocProcessedForHandoffsLookup xmlns="2958f784-0ef9-4616-b22d-512a8cad1f0d" xsi:nil="true"/>
    <LocOverallHandbackStatusLookup xmlns="2958f784-0ef9-4616-b22d-512a8cad1f0d" xsi:nil="true"/>
    <LocalizationTagsTaxHTField0 xmlns="2958f784-0ef9-4616-b22d-512a8cad1f0d">
      <Terms xmlns="http://schemas.microsoft.com/office/infopath/2007/PartnerControls"/>
    </LocalizationTagsTaxHTField0>
    <FeatureTagsTaxHTField0 xmlns="2958f784-0ef9-4616-b22d-512a8cad1f0d">
      <Terms xmlns="http://schemas.microsoft.com/office/infopath/2007/PartnerControls"/>
    </FeatureTagsTaxHTField0>
    <LocOverallLocStatusLookup xmlns="2958f784-0ef9-4616-b22d-512a8cad1f0d" xsi:nil="true"/>
    <LocPublishedLinkedAssetsLookup xmlns="2958f784-0ef9-4616-b22d-512a8cad1f0d" xsi:nil="true"/>
    <InternalTagsTaxHTField0 xmlns="2958f784-0ef9-4616-b22d-512a8cad1f0d">
      <Terms xmlns="http://schemas.microsoft.com/office/infopath/2007/PartnerControls"/>
    </InternalTagsTaxHTField0>
    <RecommendationsModifier xmlns="2958f784-0ef9-4616-b22d-512a8cad1f0d" xsi:nil="true"/>
    <ScenarioTagsTaxHTField0 xmlns="2958f784-0ef9-4616-b22d-512a8cad1f0d">
      <Terms xmlns="http://schemas.microsoft.com/office/infopath/2007/PartnerControls"/>
    </ScenarioTagsTaxHTField0>
    <OriginalRelease xmlns="2958f784-0ef9-4616-b22d-512a8cad1f0d">14</OriginalRelease>
    <Description0 xmlns="fb5acd76-e9f3-4601-9d69-91f53ab96ae6" xsi:nil="true"/>
    <Component xmlns="fb5acd76-e9f3-4601-9d69-91f53ab96ae6" xsi:nil="true"/>
    <LocMarketGroupTiers2 xmlns="2958f784-0ef9-4616-b22d-512a8cad1f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F971B4-A6F9-485C-B06E-02C5314ED606}"/>
</file>

<file path=customXml/itemProps2.xml><?xml version="1.0" encoding="utf-8"?>
<ds:datastoreItem xmlns:ds="http://schemas.openxmlformats.org/officeDocument/2006/customXml" ds:itemID="{3193A7DE-1F66-4287-B9ED-D5955D4D1877}"/>
</file>

<file path=customXml/itemProps3.xml><?xml version="1.0" encoding="utf-8"?>
<ds:datastoreItem xmlns:ds="http://schemas.openxmlformats.org/officeDocument/2006/customXml" ds:itemID="{C13E8DD1-1B8F-4FD0-A2E6-9477C2BFD1FA}"/>
</file>

<file path=docProps/app.xml><?xml version="1.0" encoding="utf-8"?>
<Properties xmlns="http://schemas.openxmlformats.org/officeDocument/2006/extended-properties" xmlns:vt="http://schemas.openxmlformats.org/officeDocument/2006/docPropsVTypes">
  <Template>Animated_text_countdown</Template>
  <TotalTime>0</TotalTime>
  <Words>15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Animated_text_countdown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2010-12-14T06:04:10Z</dcterms:created>
  <dcterms:modified xsi:type="dcterms:W3CDTF">2012-01-20T02:56:58Z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0x010100DE95A0C693CEB341887D38A4A2B58B45040072C752107C5A7B47AA91A1EE638E6F1F</vt:lpwstr>
  </property>
</Properties>
</file>