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6:25:46.895" v="19" actId="790"/>
      <pc:docMkLst>
        <pc:docMk/>
      </pc:docMkLst>
      <pc:sldChg chg="modSp mod modNotes">
        <pc:chgData name="Fake Test User" userId="SID-0" providerId="Test" clId="FakeClientId" dt="2021-07-29T06:24:38.648" v="3" actId="790"/>
        <pc:sldMkLst>
          <pc:docMk/>
          <pc:sldMk cId="3601082625" sldId="256"/>
        </pc:sldMkLst>
        <pc:spChg chg="mod">
          <ac:chgData name="Fake Test User" userId="SID-0" providerId="Test" clId="FakeClientId" dt="2021-07-29T06:24:33.726" v="2" actId="790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6:24:33.726" v="2" actId="790"/>
          <ac:spMkLst>
            <pc:docMk/>
            <pc:sldMk cId="36010826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6:25:31.114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6:24:45.664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6:24:45.664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6:24:45.664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6:24:45.664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6:24:45.664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6:24:49.226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6:24:49.226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4:49.226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4:49.226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4:49.226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4:49.226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4:52.336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6:24:52.336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4:52.336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4:52.336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4:52.336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4:52.336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4:55.726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6:24:55.726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4:55.726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4:55.726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4:55.726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4:55.726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00.711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6:25:00.711" v="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00.711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00.711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00.711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5:00.711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5:00.711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04.289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6:25:04.289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07.789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6:25:07.789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07.789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07.789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07.789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12.632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6:25:12.632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12.632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12.632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16.086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6:25:16.086" v="1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16.086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16.086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16.086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5:16.086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5:16.086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19.695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6:25:19.695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19.695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19.695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19.695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5:19.695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5:19.695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25.020" v="1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6:25:25.020" v="1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25.020" v="1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25.020" v="1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25.020" v="1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5:25.020" v="1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5:31.114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6:25:31.114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5:31.114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5:31.114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5:31.114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5:31.114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2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4">
      <vt:lpstr>Calibri</vt:lpstr>
      <vt:lpstr>Franklin Gothic Book</vt:lpstr>
      <vt:lpstr>Recorte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2021-07-29T06:26:24Z</dcterms:modified>
</cp:coreProperties>
</file>