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19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3T02:38:02.627" v="23" actId="790"/>
      <pc:docMkLst>
        <pc:docMk/>
      </pc:docMkLst>
      <pc:sldChg chg="modSp mod modNotes">
        <pc:chgData name="Fake Test User" userId="SID-0" providerId="Test" clId="FakeClientId" dt="2021-08-23T02:38:02.627" v="23" actId="790"/>
        <pc:sldMkLst>
          <pc:docMk/>
          <pc:sldMk cId="2292847101" sldId="256"/>
        </pc:sldMkLst>
        <pc:spChg chg="mod">
          <ac:chgData name="Fake Test User" userId="SID-0" providerId="Test" clId="FakeClientId" dt="2021-08-23T02:34:01.195" v="0" actId="790"/>
          <ac:spMkLst>
            <pc:docMk/>
            <pc:sldMk cId="2292847101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3T02:34:01.195" v="0" actId="790"/>
          <ac:spMkLst>
            <pc:docMk/>
            <pc:sldMk cId="2292847101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3T02:37:23.236" v="20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23T02:35:40.289" v="2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23T02:35:40.289" v="2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23T02:35:40.289" v="2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23T02:35:40.289" v="2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23T02:35:40.289" v="2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3T02:35:44.655" v="3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23T02:35:44.655" v="3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35:44.655" v="3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35:44.655" v="3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35:44.655" v="3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35:44.655" v="3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35:48.226" v="4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23T02:35:48.226" v="4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35:48.226" v="4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35:48.226" v="4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35:48.226" v="4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35:48.226" v="4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35:51.600" v="5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23T02:35:51.600" v="5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35:51.600" v="5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35:51.600" v="5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35:51.600" v="5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35:51.600" v="5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35:55.273" v="6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23T02:35:55.273" v="6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35:55.273" v="6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35:55.273" v="6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35:55.273" v="6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35:55.273" v="6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2:35:55.273" v="6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35:58.921" v="7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23T02:35:58.921" v="7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35:58.921" v="7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35:58.921" v="7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35:58.921" v="7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35:58.921" v="7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2:35:58.921" v="7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2:35:58.921" v="7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02:35:58.921" v="7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36:02.513" v="8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23T02:36:02.513" v="8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36:02.513" v="8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36:02.513" v="8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36:02.513" v="8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36:06.388" v="9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23T02:36:06.388" v="9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36:06.388" v="9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36:06.388" v="9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36:09.954" v="10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23T02:36:09.954" v="10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36:09.954" v="10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36:09.954" v="10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36:09.954" v="10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36:09.954" v="10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2:36:09.954" v="10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37:19.712" v="19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23T02:37:19.712" v="19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37:19.712" v="19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37:19.712" v="19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37:19.712" v="19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37:19.712" v="19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37:23.236" v="20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23T02:37:23.236" v="20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37:23.236" v="20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37:23.236" v="20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37:23.236" v="20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37:23.236" v="20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36:13.376" v="11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23T02:36:13.376" v="11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36:13.376" v="11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36:13.376" v="11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36:13.376" v="11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2:36:13.376" v="11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2:36:13.376" v="11" actId="790"/>
            <ac:spMkLst>
              <pc:docMk/>
              <pc:sldMasterMk cId="0" sldId="2147483648"/>
              <pc:sldLayoutMk cId="0" sldId="2147483660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36:20.334" v="13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23T02:36:20.334" v="13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36:20.334" v="13" actId="790"/>
            <ac:spMkLst>
              <pc:docMk/>
              <pc:sldMasterMk cId="0" sldId="2147483648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36:20.334" v="13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36:20.334" v="13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36:20.334" v="13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36:23.681" v="14" actId="790"/>
          <pc:sldLayoutMkLst>
            <pc:docMk/>
            <pc:sldMasterMk cId="0" sldId="2147483648"/>
            <pc:sldLayoutMk cId="0" sldId="2147483664"/>
          </pc:sldLayoutMkLst>
          <pc:spChg chg="mod">
            <ac:chgData name="Fake Test User" userId="SID-0" providerId="Test" clId="FakeClientId" dt="2021-08-23T02:36:23.681" v="14" actId="790"/>
            <ac:spMkLst>
              <pc:docMk/>
              <pc:sldMasterMk cId="0" sldId="2147483648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36:23.681" v="14" actId="790"/>
            <ac:spMkLst>
              <pc:docMk/>
              <pc:sldMasterMk cId="0" sldId="2147483648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36:23.681" v="14" actId="790"/>
            <ac:spMkLst>
              <pc:docMk/>
              <pc:sldMasterMk cId="0" sldId="2147483648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36:23.681" v="14" actId="790"/>
            <ac:spMkLst>
              <pc:docMk/>
              <pc:sldMasterMk cId="0" sldId="2147483648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36:23.681" v="14" actId="790"/>
            <ac:spMkLst>
              <pc:docMk/>
              <pc:sldMasterMk cId="0" sldId="2147483648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2:36:23.681" v="14" actId="790"/>
            <ac:spMkLst>
              <pc:docMk/>
              <pc:sldMasterMk cId="0" sldId="2147483648"/>
              <pc:sldLayoutMk cId="0" sldId="2147483664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3T02:36:23.681" v="14" actId="790"/>
            <ac:spMkLst>
              <pc:docMk/>
              <pc:sldMasterMk cId="0" sldId="2147483648"/>
              <pc:sldLayoutMk cId="0" sldId="2147483664"/>
              <ac:spMk id="14" creationId="{00000000-0000-0000-0000-000000000000}"/>
            </ac:spMkLst>
          </pc:spChg>
          <pc:spChg chg="mod">
            <ac:chgData name="Fake Test User" userId="SID-0" providerId="Test" clId="FakeClientId" dt="2021-08-23T02:36:23.681" v="14" actId="790"/>
            <ac:spMkLst>
              <pc:docMk/>
              <pc:sldMasterMk cId="0" sldId="2147483648"/>
              <pc:sldLayoutMk cId="0" sldId="2147483664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37:04.465" v="16" actId="790"/>
          <pc:sldLayoutMkLst>
            <pc:docMk/>
            <pc:sldMasterMk cId="0" sldId="2147483648"/>
            <pc:sldLayoutMk cId="0" sldId="2147483665"/>
          </pc:sldLayoutMkLst>
          <pc:spChg chg="mod">
            <ac:chgData name="Fake Test User" userId="SID-0" providerId="Test" clId="FakeClientId" dt="2021-08-23T02:37:04.465" v="16" actId="790"/>
            <ac:spMkLst>
              <pc:docMk/>
              <pc:sldMasterMk cId="0" sldId="2147483648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37:04.465" v="16" actId="790"/>
            <ac:spMkLst>
              <pc:docMk/>
              <pc:sldMasterMk cId="0" sldId="2147483648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37:04.465" v="16" actId="790"/>
            <ac:spMkLst>
              <pc:docMk/>
              <pc:sldMasterMk cId="0" sldId="2147483648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37:04.465" v="16" actId="790"/>
            <ac:spMkLst>
              <pc:docMk/>
              <pc:sldMasterMk cId="0" sldId="2147483648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37:04.465" v="16" actId="790"/>
            <ac:spMkLst>
              <pc:docMk/>
              <pc:sldMasterMk cId="0" sldId="2147483648"/>
              <pc:sldLayoutMk cId="0" sldId="2147483665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37:11.856" v="17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8-23T02:37:11.856" v="17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37:11.856" v="17" actId="790"/>
            <ac:spMkLst>
              <pc:docMk/>
              <pc:sldMasterMk cId="0" sldId="2147483648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37:11.856" v="17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37:11.856" v="17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37:11.856" v="17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2:37:11.856" v="17" actId="790"/>
            <ac:spMkLst>
              <pc:docMk/>
              <pc:sldMasterMk cId="0" sldId="2147483648"/>
              <pc:sldLayoutMk cId="0" sldId="2147483666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3T02:37:11.856" v="17" actId="790"/>
            <ac:spMkLst>
              <pc:docMk/>
              <pc:sldMasterMk cId="0" sldId="2147483648"/>
              <pc:sldLayoutMk cId="0" sldId="2147483666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3T02:37:11.856" v="17" actId="790"/>
            <ac:spMkLst>
              <pc:docMk/>
              <pc:sldMasterMk cId="0" sldId="2147483648"/>
              <pc:sldLayoutMk cId="0" sldId="2147483666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37:15.791" v="18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23T02:37:15.791" v="18" actId="790"/>
            <ac:spMkLst>
              <pc:docMk/>
              <pc:sldMasterMk cId="0" sldId="2147483648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37:15.791" v="18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37:15.791" v="18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37:15.791" v="18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37:15.791" v="18" actId="790"/>
            <ac:spMkLst>
              <pc:docMk/>
              <pc:sldMasterMk cId="0" sldId="2147483648"/>
              <pc:sldLayoutMk cId="0" sldId="214748366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2:37:15.791" v="18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36:16.691" v="12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8-23T02:36:16.691" v="12" actId="790"/>
            <ac:spMkLst>
              <pc:docMk/>
              <pc:sldMasterMk cId="0" sldId="2147483648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36:16.691" v="12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36:16.691" v="12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36:16.691" v="12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36:16.691" v="12" actId="790"/>
            <ac:spMkLst>
              <pc:docMk/>
              <pc:sldMasterMk cId="0" sldId="2147483648"/>
              <pc:sldLayoutMk cId="0" sldId="2147483668"/>
              <ac:spMk id="16" creationId="{00000000-0000-0000-0000-000000000000}"/>
            </ac:spMkLst>
          </pc:spChg>
          <pc:spChg chg="mod">
            <ac:chgData name="Fake Test User" userId="SID-0" providerId="Test" clId="FakeClientId" dt="2021-08-23T02:36:16.691" v="12" actId="790"/>
            <ac:spMkLst>
              <pc:docMk/>
              <pc:sldMasterMk cId="0" sldId="2147483648"/>
              <pc:sldLayoutMk cId="0" sldId="2147483668"/>
              <ac:spMk id="17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50BD582F-28B6-46B5-82F7-2915A0A7E1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0EEF61C-3807-440D-BA6E-099792EFE92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86A975-D27C-471F-8573-88C4E2A13334}" type="datetimeFigureOut">
              <a:rPr lang="es-ES" smtClean="0"/>
              <a:t>23/08/2021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E0667C2-2DE7-44E8-BCAB-482F5366950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974C28E-0870-484B-953D-0E25E6E2C7B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6EDCC5-8A07-4741-BCDE-F07FA4F604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62306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8D0C8E-3C1E-417A-AC15-EC7C12FCDEB9}" type="datetimeFigureOut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BEAE2-65FF-48FC-9B58-8395771894B6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7475109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FBEAE2-65FF-48FC-9B58-8395771894B6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189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rtlCol="0"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AB157B1-A8F1-4AE0-9B93-885075BCA0D6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cxnSp>
        <p:nvCxnSpPr>
          <p:cNvPr id="16" name="Conector recto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7" name="Marcador de posición de imagen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16" name="Marcador de texto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rtlCol="0"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73E1C0-4149-4EEF-8BC1-FA714CFC6BD6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rtlCol="0" anchor="ctr">
            <a:normAutofit/>
          </a:bodyPr>
          <a:lstStyle>
            <a:lvl1pPr algn="l">
              <a:defRPr sz="3200" b="0" cap="all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7C0D7E-5A67-44E6-AFFE-BFD1A4A9C60B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rtlCol="0"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rtlCol="0"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34B27B-F227-4BDF-8C1A-93C5ACD610BA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14" name="Cuadro de texto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es-ES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Cuadro de texto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 rtl="0"/>
            <a:r>
              <a:rPr lang="es-ES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rtlCol="0" anchor="b">
            <a:normAutofit/>
          </a:bodyPr>
          <a:lstStyle>
            <a:lvl1pPr algn="l">
              <a:defRPr sz="3200" b="0" cap="all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FAC8D12-FC13-4045-809C-44EFC86414C8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rtlCol="0"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es-ES" noProof="0"/>
              <a:t>Haga clic para modificar los estilos de texto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AE5833-4F12-4A10-A496-5032E0121CAC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11" name="Cuadro de texto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es-ES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Cuadro de texto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 rtl="0"/>
            <a:r>
              <a:rPr lang="es-ES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es-ES" noProof="0"/>
              <a:t>Haga clic para modificar los estilos de texto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FA5596-088A-4200-86D1-2F84639E83BF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D627DA-AD4E-4C2D-ACE7-9A66D53C6A6B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rtlCol="0" anchor="t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582C2A-7FBB-4007-A3FA-B338872D56A8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 anchor="ctr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EF8360-7863-4D76-8A1E-291511B7830D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la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rtlCol="0" anchor="b">
            <a:normAutofit/>
          </a:bodyPr>
          <a:lstStyle>
            <a:lvl1pPr algn="l">
              <a:defRPr sz="3600" b="0" cap="all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6CAA0A-4AE1-4C07-B2D8-2EAB71D9C0F5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DA7508B-6E56-49DE-81AE-6DA677CE91B2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rtlCol="0" anchor="t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rtlCol="0" anchor="t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7326F2-FDCB-45F5-8054-1BA7304496E9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D6F940-1DCB-491D-A528-D9C77BA0FC78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E39403-FCEA-459B-B55F-6C3A47E6D8B9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rtlCol="0" anchor="ctr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3406A1-C6A3-4EB3-AD0A-08D915F7A1F9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4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CFA05A-5335-4C22-8A18-700348FAA85D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Conector recto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fld id="{E37FA61A-A703-4533-99AD-04FF4636631F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2847101"/>
      </p:ext>
    </p:extLst>
  </p:cSld>
  <p:clrMapOvr>
    <a:masterClrMapping/>
  </p:clrMapOvr>
</p:sld>
</file>

<file path=ppt/theme/theme1.xml><?xml version="1.0" encoding="utf-8"?>
<a:theme xmlns:a="http://schemas.openxmlformats.org/drawingml/2006/main" name="Segmento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</TotalTime>
  <Words>1</Words>
  <PresentationFormat>Panorámica</PresentationFormat>
  <Paragraphs>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Calibri</vt:lpstr>
      <vt:lpstr>Century Gothic</vt:lpstr>
      <vt:lpstr>Wingdings 3</vt:lpstr>
      <vt:lpstr>Segmento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2014-09-12T02:12:56Z</dcterms:created>
  <dcterms:modified xsi:type="dcterms:W3CDTF">2021-08-23T02:38:07Z</dcterms:modified>
</cp:coreProperties>
</file>