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76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7-27T06:24:39.682" v="26"/>
      <pc:docMkLst>
        <pc:docMk/>
      </pc:docMkLst>
      <pc:sldChg chg="modSp mod modNotes">
        <pc:chgData name="Fake Test User" userId="SID-0" providerId="Test" clId="FakeClientId" dt="2021-07-27T03:14:25.373" v="1" actId="790"/>
        <pc:sldMkLst>
          <pc:docMk/>
          <pc:sldMk cId="4141345911" sldId="256"/>
        </pc:sldMkLst>
        <pc:spChg chg="mod">
          <ac:chgData name="Fake Test User" userId="SID-0" providerId="Test" clId="FakeClientId" dt="2021-07-27T03:14:19.186" v="0" actId="790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Fake Test User" userId="SID-0" providerId="Test" clId="FakeClientId" dt="2021-07-27T03:14:19.186" v="0" actId="790"/>
          <ac:spMkLst>
            <pc:docMk/>
            <pc:sldMk cId="4141345911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7-27T06:24:39.682" v="26"/>
        <pc:sldMasterMkLst>
          <pc:docMk/>
          <pc:sldMasterMk cId="0" sldId="2147483648"/>
        </pc:sldMasterMkLst>
        <pc:spChg chg="mod">
          <ac:chgData name="Fake Test User" userId="SID-0" providerId="Test" clId="FakeClientId" dt="2021-07-27T03:14:40.654" v="2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7-27T03:14:40.654" v="2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7-27T03:14:40.654" v="2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7-27T03:14:40.654" v="2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7-27T03:14:40.654" v="2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7-27T06:24:39.682" v="26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7-27T06:24:27.198" v="25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6:24:39.682" v="26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4:44.483" v="3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4:44.483" v="3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4:44.483" v="3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4:47.510" v="4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7-27T03:14:47.510" v="4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4:47.510" v="4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4:47.510" v="4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4:47.510" v="4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4:47.510" v="4" actId="790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4:50.791" v="5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7-27T03:14:50.791" v="5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4:50.791" v="5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4:50.791" v="5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4:50.791" v="5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4:50.791" v="5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4:58.041" v="6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7-27T03:14:58.041" v="6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4:58.041" v="6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4:58.041" v="6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3:14:58.041" v="6" actId="790"/>
            <ac:spMkLst>
              <pc:docMk/>
              <pc:sldMasterMk cId="0" sldId="2147483648"/>
              <pc:sldLayoutMk cId="0" sldId="2147483652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3:14:58.041" v="6" actId="790"/>
            <ac:spMkLst>
              <pc:docMk/>
              <pc:sldMasterMk cId="0" sldId="2147483648"/>
              <pc:sldLayoutMk cId="0" sldId="2147483652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7T03:14:58.041" v="6" actId="790"/>
            <ac:spMkLst>
              <pc:docMk/>
              <pc:sldMasterMk cId="0" sldId="2147483648"/>
              <pc:sldLayoutMk cId="0" sldId="2147483652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01.682" v="7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7T03:15:01.682" v="7" actId="79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04.901" v="8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7-27T03:15:04.901" v="8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04.901" v="8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5:04.901" v="8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5:04.901" v="8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10.260" v="9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7-27T03:15:10.260" v="9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10.260" v="9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5:10.260" v="9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13.338" v="10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7-27T03:15:13.338" v="10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13.338" v="10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5:13.338" v="10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5:13.338" v="10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5:13.338" v="10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3:15:13.338" v="10" actId="790"/>
            <ac:spMkLst>
              <pc:docMk/>
              <pc:sldMasterMk cId="0" sldId="2147483648"/>
              <pc:sldLayoutMk cId="0" sldId="2147483656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20.104" v="11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7-27T03:15:20.104" v="11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20.104" v="11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5:20.104" v="11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5:20.104" v="11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5:20.104" v="11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5:20.104" v="11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6:22.963" v="21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7-27T03:16:22.963" v="21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6:22.963" v="21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6:22.963" v="21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6:22.963" v="21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6:22.963" v="21" actId="790"/>
            <ac:spMkLst>
              <pc:docMk/>
              <pc:sldMasterMk cId="0" sldId="2147483648"/>
              <pc:sldLayoutMk cId="0" sldId="2147483658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6:26.696" v="22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7-27T03:16:26.696" v="22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6:26.696" v="22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6:26.696" v="22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6:26.696" v="22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6:26.696" v="22" actId="790"/>
            <ac:spMkLst>
              <pc:docMk/>
              <pc:sldMasterMk cId="0" sldId="2147483648"/>
              <pc:sldLayoutMk cId="0" sldId="214748365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31.432" v="13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7-27T03:15:31.432" v="13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31.432" v="13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5:31.432" v="13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5:31.432" v="13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5:31.432" v="13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5:31.432" v="13" actId="790"/>
            <ac:spMkLst>
              <pc:docMk/>
              <pc:sldMasterMk cId="0" sldId="2147483648"/>
              <pc:sldLayoutMk cId="0" sldId="2147483660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34.901" v="14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7-27T03:15:34.901" v="14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34.901" v="14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5:34.901" v="14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5:34.901" v="14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5:34.901" v="14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6:07.885" v="18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7-27T03:16:07.885" v="18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6:07.885" v="18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6:07.885" v="18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6:07.885" v="18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6:07.885" v="18" actId="790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5:48.385" v="15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7T03:15:48.385" v="15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6:11.135" v="19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3:16:11.135" v="19" actId="79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3:16:17.916" v="20" actId="790"/>
          <pc:sldLayoutMkLst>
            <pc:docMk/>
            <pc:sldMasterMk cId="0" sldId="2147483648"/>
            <pc:sldLayoutMk cId="0" sldId="2147483668"/>
          </pc:sldLayoutMkLst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Fake Test User" userId="SID-0" providerId="Test" clId="FakeClientId" dt="2021-07-27T03:16:17.916" v="20" actId="79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35C7B05-7D4C-4337-A1DA-6E817B5DE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6C3723-0D58-4442-962D-7B4534D993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E0C7-FA5F-4FA2-8308-9BAAF1FEF49D}" type="datetimeFigureOut">
              <a:rPr lang="es-ES" smtClean="0"/>
              <a:t>27/07/2021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7E8F47-35AF-465B-8A49-A2AB232D6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F2FCD4-41E0-4F41-929E-B502392EBA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8939C-E007-495B-8FA9-30B643188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825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07EC-5D54-4E63-B1BA-C424B4BA2378}" type="datetimeFigureOut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04D71-C1F5-4F84-AACB-E822BE68DF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83841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04D71-C1F5-4F84-AACB-E822BE68DF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143448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386F5-F6AF-47B9-8326-FD1940F2CDE8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orma libre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orma libre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orma libre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orma libre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74AEBFF-C471-4C62-869B-C8D4F2793A44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5" name="Estrella de 5 puntas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EE01E-46C7-4E21-8759-506CE376A41B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7E255-F940-4F83-A405-ECA249243BF3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Cuadro de texto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6E428-EE90-4845-AEA2-DD78C3FE2B64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5C06B-0517-4E93-AA27-141483BFE586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ADEDDC-AE42-4A2C-9040-AC6339FD5A14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vertical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DB2E55-4282-4F23-BE50-21C38C07E290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osición de texto vertical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B7497-806F-4425-ADC7-D0447A8C6E62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677C13-BEA7-4070-9F95-E87E7F14F8E4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FCA03-9D1E-49B2-B1BD-0C83ECE4FFD9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2FC90-B3E6-4C56-AE08-3E3E4DBC390F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0F47EF-69B2-42C6-8961-EB16E9AA03CE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6724E-B99C-4284-97C4-AAC7E4A9FE13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3A9FA9-B73F-43D2-96CB-A9567007651F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EA2D9-8D27-4C20-BD3B-4D2F4B13137D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4646FF-D392-4807-B720-9CA33F2ED354}" type="datetime1">
              <a:rPr lang="es-ES" noProof="0" smtClean="0"/>
              <a:t>27/07/2021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4.jp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ángulo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EA65A1E-AF3A-4487-9230-CF808E60120C}" type="datetime1">
              <a:rPr lang="es-ES" noProof="0" smtClean="0"/>
              <a:t>27/07/2021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Main Event</ap:Template>
  <ap:TotalTime>4</ap:TotalTime>
  <ap:Words>1</ap:Words>
  <ap:PresentationFormat>Panorámica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Impact</vt:lpstr>
      <vt:lpstr>Evento principal</vt:lpstr>
      <vt:lpstr>Presentación de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2014-09-12T02:11:01Z</dcterms:created>
  <dcterms:modified xsi:type="dcterms:W3CDTF">2021-07-27T06:24:59Z</dcterms:modified>
</cp:coreProperties>
</file>