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610.xml" ContentType="application/vnd.openxmlformats-officedocument.presentationml.slideLayout+xml"/>
  <Override PartName="/ppt/slideLayouts/slideLayout1111.xml" ContentType="application/vnd.openxmlformats-officedocument.presentationml.slideLayout+xml"/>
  <Override PartName="/ppt/slideLayouts/slideLayout512.xml" ContentType="application/vnd.openxmlformats-officedocument.presentationml.slideLayout+xml"/>
  <Override PartName="/ppt/slideLayouts/slideLayout1513.xml" ContentType="application/vnd.openxmlformats-officedocument.presentationml.slideLayout+xml"/>
  <Override PartName="/ppt/slideLayouts/slideLayout1014.xml" ContentType="application/vnd.openxmlformats-officedocument.presentationml.slideLayout+xml"/>
  <Override PartName="/ppt/slideLayouts/slideLayout415.xml" ContentType="application/vnd.openxmlformats-officedocument.presentationml.slideLayout+xml"/>
  <Override PartName="/ppt/slideLayouts/slideLayout916.xml" ContentType="application/vnd.openxmlformats-officedocument.presentationml.slideLayout+xml"/>
  <Override PartName="/ppt/slideLayouts/slideLayout1417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88" y="54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7-29T07:28:07.379" v="23" actId="790"/>
      <pc:docMkLst>
        <pc:docMk/>
      </pc:docMkLst>
      <pc:sldChg chg="modSp mod modNotes">
        <pc:chgData name="Fake Test User" userId="SID-0" providerId="Test" clId="FakeClientId" dt="2021-07-29T07:26:58.482" v="3" actId="790"/>
        <pc:sldMkLst>
          <pc:docMk/>
          <pc:sldMk cId="3856144342" sldId="256"/>
        </pc:sldMkLst>
        <pc:spChg chg="mod">
          <ac:chgData name="Fake Test User" userId="SID-0" providerId="Test" clId="FakeClientId" dt="2021-07-29T07:26:52.154" v="2" actId="790"/>
          <ac:spMkLst>
            <pc:docMk/>
            <pc:sldMk cId="3856144342" sldId="256"/>
            <ac:spMk id="2" creationId="{00000000-0000-0000-0000-000000000000}"/>
          </ac:spMkLst>
        </pc:spChg>
        <pc:spChg chg="mod">
          <ac:chgData name="Fake Test User" userId="SID-0" providerId="Test" clId="FakeClientId" dt="2021-07-29T07:26:52.154" v="2" actId="790"/>
          <ac:spMkLst>
            <pc:docMk/>
            <pc:sldMk cId="3856144342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7-29T07:27:59.181" v="21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7-29T07:27:05.357" v="4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7-29T07:27:05.357" v="4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7-29T07:27:05.357" v="4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7-29T07:27:05.357" v="4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7-29T07:27:05.357" v="4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7-29T07:27:08.091" v="5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7-29T07:27:08.091" v="5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7:08.091" v="5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7:08.091" v="5" actId="790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7:08.091" v="5" actId="790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7:08.091" v="5" actId="790"/>
            <ac:spMkLst>
              <pc:docMk/>
              <pc:sldMasterMk cId="0" sldId="2147483648"/>
              <pc:sldLayoutMk cId="0" sldId="214748364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7:10.857" v="6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7-29T07:27:10.857" v="6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7:10.857" v="6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7:10.857" v="6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7:10.857" v="6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7:10.857" v="6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7:14.107" v="7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7-29T07:27:14.107" v="7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7:14.107" v="7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7:14.107" v="7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7:14.107" v="7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7:14.107" v="7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7:17.591" v="8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7-29T07:27:17.591" v="8" actId="79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7:17.591" v="8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7:17.591" v="8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7:17.591" v="8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7:17.591" v="8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7-29T07:27:17.591" v="8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7:20.403" v="9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7-29T07:27:20.403" v="9" actId="790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7:20.403" v="9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7:20.403" v="9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7:20.403" v="9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7:20.403" v="9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7-29T07:27:20.403" v="9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7-29T07:27:20.403" v="9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7-29T07:27:20.403" v="9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7:23.138" v="10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7-29T07:27:23.138" v="10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7:23.138" v="10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7:23.138" v="10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7:23.138" v="10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7:26.669" v="11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7-29T07:27:26.669" v="11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7:26.669" v="11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7:26.669" v="11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7:29.966" v="12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7-29T07:27:29.966" v="12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7:29.966" v="12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7:29.966" v="12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7:29.966" v="12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7:29.966" v="12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7-29T07:27:29.966" v="12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7:32.857" v="13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7-29T07:27:32.857" v="13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7:32.857" v="13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7:32.857" v="13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7:32.857" v="13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7:32.857" v="13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7-29T07:27:32.857" v="13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7:56.212" v="20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7-29T07:27:56.212" v="20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7:56.212" v="20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7:56.212" v="20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7:56.212" v="20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7:56.212" v="20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7:59.181" v="21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7-29T07:27:59.181" v="21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7:59.181" v="21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7:59.181" v="21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7:59.181" v="21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7:59.181" v="21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7:35.747" v="14" actId="790"/>
          <pc:sldLayoutMkLst>
            <pc:docMk/>
            <pc:sldMasterMk cId="0" sldId="2147483648"/>
            <pc:sldLayoutMk cId="0" sldId="2147483660"/>
          </pc:sldLayoutMkLst>
          <pc:spChg chg="mod">
            <ac:chgData name="Fake Test User" userId="SID-0" providerId="Test" clId="FakeClientId" dt="2021-07-29T07:27:35.747" v="14" actId="790"/>
            <ac:spMkLst>
              <pc:docMk/>
              <pc:sldMasterMk cId="0" sldId="2147483648"/>
              <pc:sldLayoutMk cId="0" sldId="2147483660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7:35.747" v="14" actId="790"/>
            <ac:spMkLst>
              <pc:docMk/>
              <pc:sldMasterMk cId="0" sldId="2147483648"/>
              <pc:sldLayoutMk cId="0" sldId="2147483660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7:35.747" v="14" actId="790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7:35.747" v="14" actId="790"/>
            <ac:spMkLst>
              <pc:docMk/>
              <pc:sldMasterMk cId="0" sldId="2147483648"/>
              <pc:sldLayoutMk cId="0" sldId="2147483660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7:35.747" v="14" actId="790"/>
            <ac:spMkLst>
              <pc:docMk/>
              <pc:sldMasterMk cId="0" sldId="2147483648"/>
              <pc:sldLayoutMk cId="0" sldId="2147483660"/>
              <ac:spMk id="6" creationId="{00000000-0000-0000-0000-000000000000}"/>
            </ac:spMkLst>
          </pc:spChg>
          <pc:spChg chg="mod">
            <ac:chgData name="Fake Test User" userId="SID-0" providerId="Test" clId="FakeClientId" dt="2021-07-29T07:27:35.747" v="14" actId="790"/>
            <ac:spMkLst>
              <pc:docMk/>
              <pc:sldMasterMk cId="0" sldId="2147483648"/>
              <pc:sldLayoutMk cId="0" sldId="214748366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7:38.966" v="15" actId="790"/>
          <pc:sldLayoutMkLst>
            <pc:docMk/>
            <pc:sldMasterMk cId="0" sldId="2147483648"/>
            <pc:sldLayoutMk cId="0" sldId="2147483661"/>
          </pc:sldLayoutMkLst>
          <pc:spChg chg="mod">
            <ac:chgData name="Fake Test User" userId="SID-0" providerId="Test" clId="FakeClientId" dt="2021-07-29T07:27:38.966" v="15" actId="790"/>
            <ac:spMkLst>
              <pc:docMk/>
              <pc:sldMasterMk cId="0" sldId="2147483648"/>
              <pc:sldLayoutMk cId="0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7:38.966" v="15" actId="790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7:38.966" v="15" actId="790"/>
            <ac:spMkLst>
              <pc:docMk/>
              <pc:sldMasterMk cId="0" sldId="2147483648"/>
              <pc:sldLayoutMk cId="0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7:38.966" v="15" actId="790"/>
            <ac:spMkLst>
              <pc:docMk/>
              <pc:sldMasterMk cId="0" sldId="2147483648"/>
              <pc:sldLayoutMk cId="0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21-07-29T07:27:38.966" v="15" actId="790"/>
            <ac:spMkLst>
              <pc:docMk/>
              <pc:sldMasterMk cId="0" sldId="2147483648"/>
              <pc:sldLayoutMk cId="0" sldId="214748366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7:44.560" v="17" actId="790"/>
          <pc:sldLayoutMkLst>
            <pc:docMk/>
            <pc:sldMasterMk cId="0" sldId="2147483648"/>
            <pc:sldLayoutMk cId="0" sldId="2147483663"/>
          </pc:sldLayoutMkLst>
          <pc:spChg chg="mod">
            <ac:chgData name="Fake Test User" userId="SID-0" providerId="Test" clId="FakeClientId" dt="2021-07-29T07:27:44.560" v="17" actId="790"/>
            <ac:spMkLst>
              <pc:docMk/>
              <pc:sldMasterMk cId="0" sldId="2147483648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7:44.560" v="17" actId="790"/>
            <ac:spMkLst>
              <pc:docMk/>
              <pc:sldMasterMk cId="0" sldId="2147483648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7:44.560" v="17" actId="790"/>
            <ac:spMkLst>
              <pc:docMk/>
              <pc:sldMasterMk cId="0" sldId="2147483648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7:44.560" v="17" actId="790"/>
            <ac:spMkLst>
              <pc:docMk/>
              <pc:sldMasterMk cId="0" sldId="2147483648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7-29T07:27:44.560" v="17" actId="790"/>
            <ac:spMkLst>
              <pc:docMk/>
              <pc:sldMasterMk cId="0" sldId="2147483648"/>
              <pc:sldLayoutMk cId="0" sldId="214748366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7:41.763" v="16" actId="790"/>
          <pc:sldLayoutMkLst>
            <pc:docMk/>
            <pc:sldMasterMk cId="0" sldId="2147483648"/>
            <pc:sldLayoutMk cId="0" sldId="2147483666"/>
          </pc:sldLayoutMkLst>
          <pc:spChg chg="mod">
            <ac:chgData name="Fake Test User" userId="SID-0" providerId="Test" clId="FakeClientId" dt="2021-07-29T07:27:41.763" v="16" actId="790"/>
            <ac:spMkLst>
              <pc:docMk/>
              <pc:sldMasterMk cId="0" sldId="2147483648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7:41.763" v="16" actId="790"/>
            <ac:spMkLst>
              <pc:docMk/>
              <pc:sldMasterMk cId="0" sldId="2147483648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7:41.763" v="16" actId="790"/>
            <ac:spMkLst>
              <pc:docMk/>
              <pc:sldMasterMk cId="0" sldId="2147483648"/>
              <pc:sldLayoutMk cId="0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7:41.763" v="16" actId="790"/>
            <ac:spMkLst>
              <pc:docMk/>
              <pc:sldMasterMk cId="0" sldId="2147483648"/>
              <pc:sldLayoutMk cId="0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21-07-29T07:27:41.763" v="16" actId="790"/>
            <ac:spMkLst>
              <pc:docMk/>
              <pc:sldMasterMk cId="0" sldId="2147483648"/>
              <pc:sldLayoutMk cId="0" sldId="2147483666"/>
              <ac:spMk id="7" creationId="{00000000-0000-0000-0000-000000000000}"/>
            </ac:spMkLst>
          </pc:spChg>
          <pc:spChg chg="mod">
            <ac:chgData name="Fake Test User" userId="SID-0" providerId="Test" clId="FakeClientId" dt="2021-07-29T07:27:41.763" v="16" actId="790"/>
            <ac:spMkLst>
              <pc:docMk/>
              <pc:sldMasterMk cId="0" sldId="2147483648"/>
              <pc:sldLayoutMk cId="0" sldId="2147483666"/>
              <ac:spMk id="12" creationId="{00000000-0000-0000-0000-000000000000}"/>
            </ac:spMkLst>
          </pc:spChg>
          <pc:spChg chg="mod">
            <ac:chgData name="Fake Test User" userId="SID-0" providerId="Test" clId="FakeClientId" dt="2021-07-29T07:27:41.763" v="16" actId="790"/>
            <ac:spMkLst>
              <pc:docMk/>
              <pc:sldMasterMk cId="0" sldId="2147483648"/>
              <pc:sldLayoutMk cId="0" sldId="2147483666"/>
              <ac:spMk id="60" creationId="{00000000-0000-0000-0000-000000000000}"/>
            </ac:spMkLst>
          </pc:spChg>
          <pc:spChg chg="mod">
            <ac:chgData name="Fake Test User" userId="SID-0" providerId="Test" clId="FakeClientId" dt="2021-07-29T07:27:41.763" v="16" actId="790"/>
            <ac:spMkLst>
              <pc:docMk/>
              <pc:sldMasterMk cId="0" sldId="2147483648"/>
              <pc:sldLayoutMk cId="0" sldId="2147483666"/>
              <ac:spMk id="61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7:49.587" v="18" actId="790"/>
          <pc:sldLayoutMkLst>
            <pc:docMk/>
            <pc:sldMasterMk cId="0" sldId="2147483648"/>
            <pc:sldLayoutMk cId="0" sldId="2147483667"/>
          </pc:sldLayoutMkLst>
          <pc:spChg chg="mod">
            <ac:chgData name="Fake Test User" userId="SID-0" providerId="Test" clId="FakeClientId" dt="2021-07-29T07:27:49.587" v="18" actId="790"/>
            <ac:spMkLst>
              <pc:docMk/>
              <pc:sldMasterMk cId="0" sldId="2147483648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7:49.587" v="18" actId="790"/>
            <ac:spMkLst>
              <pc:docMk/>
              <pc:sldMasterMk cId="0" sldId="2147483648"/>
              <pc:sldLayoutMk cId="0" sldId="2147483667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7:49.587" v="18" actId="790"/>
            <ac:spMkLst>
              <pc:docMk/>
              <pc:sldMasterMk cId="0" sldId="2147483648"/>
              <pc:sldLayoutMk cId="0" sldId="2147483667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7:49.587" v="18" actId="790"/>
            <ac:spMkLst>
              <pc:docMk/>
              <pc:sldMasterMk cId="0" sldId="2147483648"/>
              <pc:sldLayoutMk cId="0" sldId="2147483667"/>
              <ac:spMk id="7" creationId="{00000000-0000-0000-0000-000000000000}"/>
            </ac:spMkLst>
          </pc:spChg>
          <pc:spChg chg="mod">
            <ac:chgData name="Fake Test User" userId="SID-0" providerId="Test" clId="FakeClientId" dt="2021-07-29T07:27:49.587" v="18" actId="790"/>
            <ac:spMkLst>
              <pc:docMk/>
              <pc:sldMasterMk cId="0" sldId="2147483648"/>
              <pc:sldLayoutMk cId="0" sldId="2147483667"/>
              <ac:spMk id="8" creationId="{00000000-0000-0000-0000-000000000000}"/>
            </ac:spMkLst>
          </pc:spChg>
          <pc:spChg chg="mod">
            <ac:chgData name="Fake Test User" userId="SID-0" providerId="Test" clId="FakeClientId" dt="2021-07-29T07:27:49.587" v="18" actId="790"/>
            <ac:spMkLst>
              <pc:docMk/>
              <pc:sldMasterMk cId="0" sldId="2147483648"/>
              <pc:sldLayoutMk cId="0" sldId="2147483667"/>
              <ac:spMk id="9" creationId="{00000000-0000-0000-0000-000000000000}"/>
            </ac:spMkLst>
          </pc:spChg>
          <pc:spChg chg="mod">
            <ac:chgData name="Fake Test User" userId="SID-0" providerId="Test" clId="FakeClientId" dt="2021-07-29T07:27:49.587" v="18" actId="790"/>
            <ac:spMkLst>
              <pc:docMk/>
              <pc:sldMasterMk cId="0" sldId="2147483648"/>
              <pc:sldLayoutMk cId="0" sldId="2147483667"/>
              <ac:spMk id="10" creationId="{00000000-0000-0000-0000-000000000000}"/>
            </ac:spMkLst>
          </pc:spChg>
          <pc:spChg chg="mod">
            <ac:chgData name="Fake Test User" userId="SID-0" providerId="Test" clId="FakeClientId" dt="2021-07-29T07:27:49.587" v="18" actId="790"/>
            <ac:spMkLst>
              <pc:docMk/>
              <pc:sldMasterMk cId="0" sldId="2147483648"/>
              <pc:sldLayoutMk cId="0" sldId="2147483667"/>
              <ac:spMk id="11" creationId="{00000000-0000-0000-0000-000000000000}"/>
            </ac:spMkLst>
          </pc:spChg>
          <pc:spChg chg="mod">
            <ac:chgData name="Fake Test User" userId="SID-0" providerId="Test" clId="FakeClientId" dt="2021-07-29T07:27:49.587" v="18" actId="790"/>
            <ac:spMkLst>
              <pc:docMk/>
              <pc:sldMasterMk cId="0" sldId="2147483648"/>
              <pc:sldLayoutMk cId="0" sldId="2147483667"/>
              <ac:spMk id="12" creationId="{00000000-0000-0000-0000-000000000000}"/>
            </ac:spMkLst>
          </pc:spChg>
          <pc:spChg chg="mod">
            <ac:chgData name="Fake Test User" userId="SID-0" providerId="Test" clId="FakeClientId" dt="2021-07-29T07:27:49.587" v="18" actId="790"/>
            <ac:spMkLst>
              <pc:docMk/>
              <pc:sldMasterMk cId="0" sldId="2147483648"/>
              <pc:sldLayoutMk cId="0" sldId="214748366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7:53.196" v="19" actId="790"/>
          <pc:sldLayoutMkLst>
            <pc:docMk/>
            <pc:sldMasterMk cId="0" sldId="2147483648"/>
            <pc:sldLayoutMk cId="0" sldId="2147483668"/>
          </pc:sldLayoutMkLst>
          <pc:spChg chg="mod">
            <ac:chgData name="Fake Test User" userId="SID-0" providerId="Test" clId="FakeClientId" dt="2021-07-29T07:27:53.196" v="19" actId="790"/>
            <ac:spMkLst>
              <pc:docMk/>
              <pc:sldMasterMk cId="0" sldId="2147483648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7:53.196" v="19" actId="790"/>
            <ac:spMkLst>
              <pc:docMk/>
              <pc:sldMasterMk cId="0" sldId="2147483648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7:53.196" v="19" actId="790"/>
            <ac:spMkLst>
              <pc:docMk/>
              <pc:sldMasterMk cId="0" sldId="2147483648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7:53.196" v="19" actId="790"/>
            <ac:spMkLst>
              <pc:docMk/>
              <pc:sldMasterMk cId="0" sldId="2147483648"/>
              <pc:sldLayoutMk cId="0" sldId="2147483668"/>
              <ac:spMk id="19" creationId="{00000000-0000-0000-0000-000000000000}"/>
            </ac:spMkLst>
          </pc:spChg>
          <pc:spChg chg="mod">
            <ac:chgData name="Fake Test User" userId="SID-0" providerId="Test" clId="FakeClientId" dt="2021-07-29T07:27:53.196" v="19" actId="790"/>
            <ac:spMkLst>
              <pc:docMk/>
              <pc:sldMasterMk cId="0" sldId="2147483648"/>
              <pc:sldLayoutMk cId="0" sldId="2147483668"/>
              <ac:spMk id="20" creationId="{00000000-0000-0000-0000-000000000000}"/>
            </ac:spMkLst>
          </pc:spChg>
          <pc:spChg chg="mod">
            <ac:chgData name="Fake Test User" userId="SID-0" providerId="Test" clId="FakeClientId" dt="2021-07-29T07:27:53.196" v="19" actId="790"/>
            <ac:spMkLst>
              <pc:docMk/>
              <pc:sldMasterMk cId="0" sldId="2147483648"/>
              <pc:sldLayoutMk cId="0" sldId="2147483668"/>
              <ac:spMk id="21" creationId="{00000000-0000-0000-0000-000000000000}"/>
            </ac:spMkLst>
          </pc:spChg>
          <pc:spChg chg="mod">
            <ac:chgData name="Fake Test User" userId="SID-0" providerId="Test" clId="FakeClientId" dt="2021-07-29T07:27:53.196" v="19" actId="790"/>
            <ac:spMkLst>
              <pc:docMk/>
              <pc:sldMasterMk cId="0" sldId="2147483648"/>
              <pc:sldLayoutMk cId="0" sldId="2147483668"/>
              <ac:spMk id="22" creationId="{00000000-0000-0000-0000-000000000000}"/>
            </ac:spMkLst>
          </pc:spChg>
          <pc:spChg chg="mod">
            <ac:chgData name="Fake Test User" userId="SID-0" providerId="Test" clId="FakeClientId" dt="2021-07-29T07:27:53.196" v="19" actId="790"/>
            <ac:spMkLst>
              <pc:docMk/>
              <pc:sldMasterMk cId="0" sldId="2147483648"/>
              <pc:sldLayoutMk cId="0" sldId="2147483668"/>
              <ac:spMk id="23" creationId="{00000000-0000-0000-0000-000000000000}"/>
            </ac:spMkLst>
          </pc:spChg>
          <pc:spChg chg="mod">
            <ac:chgData name="Fake Test User" userId="SID-0" providerId="Test" clId="FakeClientId" dt="2021-07-29T07:27:53.196" v="19" actId="790"/>
            <ac:spMkLst>
              <pc:docMk/>
              <pc:sldMasterMk cId="0" sldId="2147483648"/>
              <pc:sldLayoutMk cId="0" sldId="2147483668"/>
              <ac:spMk id="24" creationId="{00000000-0000-0000-0000-000000000000}"/>
            </ac:spMkLst>
          </pc:spChg>
          <pc:spChg chg="mod">
            <ac:chgData name="Fake Test User" userId="SID-0" providerId="Test" clId="FakeClientId" dt="2021-07-29T07:27:53.196" v="19" actId="790"/>
            <ac:spMkLst>
              <pc:docMk/>
              <pc:sldMasterMk cId="0" sldId="2147483648"/>
              <pc:sldLayoutMk cId="0" sldId="2147483668"/>
              <ac:spMk id="25" creationId="{00000000-0000-0000-0000-000000000000}"/>
            </ac:spMkLst>
          </pc:spChg>
          <pc:spChg chg="mod">
            <ac:chgData name="Fake Test User" userId="SID-0" providerId="Test" clId="FakeClientId" dt="2021-07-29T07:27:53.196" v="19" actId="790"/>
            <ac:spMkLst>
              <pc:docMk/>
              <pc:sldMasterMk cId="0" sldId="2147483648"/>
              <pc:sldLayoutMk cId="0" sldId="2147483668"/>
              <ac:spMk id="26" creationId="{00000000-0000-0000-0000-000000000000}"/>
            </ac:spMkLst>
          </pc:spChg>
          <pc:spChg chg="mod">
            <ac:chgData name="Fake Test User" userId="SID-0" providerId="Test" clId="FakeClientId" dt="2021-07-29T07:27:53.196" v="19" actId="790"/>
            <ac:spMkLst>
              <pc:docMk/>
              <pc:sldMasterMk cId="0" sldId="2147483648"/>
              <pc:sldLayoutMk cId="0" sldId="2147483668"/>
              <ac:spMk id="27" creationId="{00000000-0000-0000-0000-000000000000}"/>
            </ac:spMkLst>
          </pc:spChg>
          <pc:spChg chg="mod">
            <ac:chgData name="Fake Test User" userId="SID-0" providerId="Test" clId="FakeClientId" dt="2021-07-29T07:27:53.196" v="19" actId="790"/>
            <ac:spMkLst>
              <pc:docMk/>
              <pc:sldMasterMk cId="0" sldId="2147483648"/>
              <pc:sldLayoutMk cId="0" sldId="2147483668"/>
              <ac:spMk id="30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13C77B-70EC-427E-91BC-F24E456C44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CF03710-4D21-4187-AF6A-CD406EC8A5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42C34-3ADE-4FD4-9C00-531CE095E69B}" type="datetimeFigureOut">
              <a:rPr lang="es-ES" smtClean="0"/>
              <a:t>29/07/2021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12E1D92-BF6C-48F2-B7D3-811E819390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663B743-1197-4765-A3A6-7FD28E7E038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83AD3-42F6-4CDF-8BC5-4B95290752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55343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32EAB-D150-4754-B6B6-D45B2A209BBC}" type="datetimeFigureOut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A8F9B-0A3B-447F-9BEC-7A5FC4ECC70F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8406272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A8F9B-0A3B-447F-9BEC-7A5FC4ECC70F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5873499"/>
      </p:ext>
    </p:extLst>
  </p:cSld>
  <p:clrMapOvr>
    <a:masterClrMapping/>
  </p:clrMapOvr>
</p:notes>
</file>

<file path=ppt/slideLayouts/_rels/slideLayout101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11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2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4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51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6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7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es-ES" noProof="0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8425EA1-F648-4049-AD9A-F25DAA183EE8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Imagen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o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ángulo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orma libre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orma libre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ángulo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orma libre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orma libre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orma libre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orma libre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orma libre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orma libre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orma libre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orma libre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orma libre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orma libre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orma libre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orma libre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orma libre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orma libre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orma libre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orma libre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orma libre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orma libre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orma libre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orma libre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orma libre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orma libre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orma libre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orma libre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ángulo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orma libre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orma libre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orma libre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orma libre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orma libre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orma libre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orma libre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orma libre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orma libre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orma libre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orma libre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ángulo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orma libre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orma libre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orma libre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orma libre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orma libre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orma libre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orma libre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orma libre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orma libre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orma libre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orma libre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orma libre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orma libre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53679892-51BE-4C79-9032-7473C572FBCD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944F516-20E2-4381-9952-C3E5172FC12A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12" name="Marcador de texto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8FDBEC5-D859-4363-9A3D-D04ACDBBDBC8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  <p:sp>
        <p:nvSpPr>
          <p:cNvPr id="60" name="Cuadro de texto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es-ES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Cuadro de texto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es-ES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193AE0-C308-4E6C-A5C9-9E4366659949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4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8" name="Marcador de texto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9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0" name="Marcador de texto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1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2" name="Marcador de texto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76A01D-C322-4A99-A9B8-CB9EAAF3F796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5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19" name="Marcador de texto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0" name="Marcador de posición de imagen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es-ES" noProof="0"/>
              <a:t>Haga clic en el icono para agregar una imagen</a:t>
            </a:r>
          </a:p>
        </p:txBody>
      </p:sp>
      <p:sp>
        <p:nvSpPr>
          <p:cNvPr id="21" name="Marcador de texto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2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3" name="Marcador de posición de imagen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es-ES" noProof="0"/>
              <a:t>Haga clic en el icono para agregar una imagen</a:t>
            </a:r>
          </a:p>
        </p:txBody>
      </p:sp>
      <p:sp>
        <p:nvSpPr>
          <p:cNvPr id="24" name="Marcador de texto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5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6" name="Marcador de posición de imagen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es-ES" noProof="0"/>
              <a:t>Haga clic en el icono para agregar una imagen</a:t>
            </a:r>
          </a:p>
        </p:txBody>
      </p:sp>
      <p:sp>
        <p:nvSpPr>
          <p:cNvPr id="27" name="Marcador de texto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15ADA64-BBA0-4B2E-B92A-F51B837322EC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18752D6-1556-45C7-86E8-B146907A0AF6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8F7CEA-13C7-4FEA-8C1A-0A5383197599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097B57-B72F-420B-A8B3-006069A971F8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la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9B8A8E5-B735-43D5-B8A8-F9364991DBAE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4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9C64DD1-C385-4F10-9CD2-DD93C702F068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5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1227E5-EAF8-4A16-84BD-E3150A48D32B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6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4A2405-EADC-49A9-A212-B14F59A595D1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923801C-93E6-4BBB-A3C6-DF8FA5AF99A7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BA167B-534C-4C9B-B1D3-207F6508C18C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9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09DEB8-87A0-494F-8121-A23D0AA457E9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133.xml" Id="rId13" /><Relationship Type="http://schemas.openxmlformats.org/officeDocument/2006/relationships/theme" Target="/ppt/theme/theme12.xml" Id="rId18" /><Relationship Type="http://schemas.openxmlformats.org/officeDocument/2006/relationships/slideLayout" Target="/ppt/slideLayouts/slideLayout34.xml" Id="rId3" /><Relationship Type="http://schemas.openxmlformats.org/officeDocument/2006/relationships/slideLayout" Target="/ppt/slideLayouts/slideLayout75.xml" Id="rId7" /><Relationship Type="http://schemas.openxmlformats.org/officeDocument/2006/relationships/slideLayout" Target="/ppt/slideLayouts/slideLayout126.xml" Id="rId12" /><Relationship Type="http://schemas.openxmlformats.org/officeDocument/2006/relationships/slideLayout" Target="/ppt/slideLayouts/slideLayout177.xml" Id="rId17" /><Relationship Type="http://schemas.openxmlformats.org/officeDocument/2006/relationships/slideLayout" Target="/ppt/slideLayouts/slideLayout28.xml" Id="rId2" /><Relationship Type="http://schemas.openxmlformats.org/officeDocument/2006/relationships/slideLayout" Target="/ppt/slideLayouts/slideLayout169.xml" Id="rId16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10.xml" Id="rId6" /><Relationship Type="http://schemas.openxmlformats.org/officeDocument/2006/relationships/slideLayout" Target="/ppt/slideLayouts/slideLayout1111.xml" Id="rId11" /><Relationship Type="http://schemas.openxmlformats.org/officeDocument/2006/relationships/slideLayout" Target="/ppt/slideLayouts/slideLayout512.xml" Id="rId5" /><Relationship Type="http://schemas.openxmlformats.org/officeDocument/2006/relationships/slideLayout" Target="/ppt/slideLayouts/slideLayout1513.xml" Id="rId15" /><Relationship Type="http://schemas.openxmlformats.org/officeDocument/2006/relationships/slideLayout" Target="/ppt/slideLayouts/slideLayout1014.xml" Id="rId10" /><Relationship Type="http://schemas.openxmlformats.org/officeDocument/2006/relationships/image" Target="/ppt/media/image2.png" Id="rId19" /><Relationship Type="http://schemas.openxmlformats.org/officeDocument/2006/relationships/slideLayout" Target="/ppt/slideLayouts/slideLayout415.xml" Id="rId4" /><Relationship Type="http://schemas.openxmlformats.org/officeDocument/2006/relationships/slideLayout" Target="/ppt/slideLayouts/slideLayout916.xml" Id="rId9" /><Relationship Type="http://schemas.openxmlformats.org/officeDocument/2006/relationships/slideLayout" Target="/ppt/slideLayouts/slideLayout1417.xml" Id="rId14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o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upo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ángulo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orma libre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orma libre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orma libre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orma libre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orma libre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orma libre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orma libre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orma libre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orma libre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orma libre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ínea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orma libre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orma libre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orma libre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orma libre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ángulo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orma libre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orma libre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orma libre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orma libre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orma libre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orma libre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orma libre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orma libre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orma libre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orma libre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upo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orma libre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orma libre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orma libre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orma libre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orma libre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orma libre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orma libre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orma libre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orma libre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ángulo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es-ES" noProof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9434DCA-7D87-482A-B826-DA8947791FB1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6144342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Circuit</ap:Template>
  <ap:TotalTime>7</ap:TotalTime>
  <ap:Words>1</ap:Words>
  <ap:PresentationFormat>Panorámica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Tw Cen MT</vt:lpstr>
      <vt:lpstr>Circuito</vt:lpstr>
      <vt:lpstr>Presentación de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2014-08-26T23:43:54Z</dcterms:created>
  <dcterms:modified xsi:type="dcterms:W3CDTF">2021-07-29T07:28:36Z</dcterms:modified>
</cp:coreProperties>
</file>