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7:35:59.288" v="18" actId="790"/>
      <pc:docMkLst>
        <pc:docMk/>
      </pc:docMkLst>
      <pc:sldChg chg="modSp mod modNotes">
        <pc:chgData name="Fake Test User" userId="SID-0" providerId="Test" clId="FakeClientId" dt="2021-07-29T07:35:06.146" v="4" actId="790"/>
        <pc:sldMkLst>
          <pc:docMk/>
          <pc:sldMk cId="401567019" sldId="256"/>
        </pc:sldMkLst>
        <pc:spChg chg="mod">
          <ac:chgData name="Fake Test User" userId="SID-0" providerId="Test" clId="FakeClientId" dt="2021-07-29T07:35:00.833" v="3" actId="790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7:35:00.833" v="3" actId="790"/>
          <ac:spMkLst>
            <pc:docMk/>
            <pc:sldMk cId="4015670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7:35:52.148" v="1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7:35:13.305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7:35:13.305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7:35:13.305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7:35:13.305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7:35:13.305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7:35:15.899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7:35:15.899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5:15.899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15.899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15.899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15.899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18.696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7:35:18.696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5:18.696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18.696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18.696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18.696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21.399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7:35:21.399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5:21.399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21.399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21.399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21.399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26.071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7:35:26.071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5:26.071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26.071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26.071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26.071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5:26.071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29.899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7:35:29.899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29.899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29.899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29.899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5:29.899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35:29.899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35:29.899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7:35:29.899" v="10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32.868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7:35:32.868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32.868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32.868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32.868" v="11" actId="790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39.040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7:35:39.040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5:39.040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39.040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43.788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7:35:43.788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5:43.788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43.788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43.788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43.788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5:43.788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46.585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7:35:46.585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5:46.585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46.585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46.585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46.585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5:46.585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49.492" v="1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7:35:49.492" v="1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49.492" v="1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49.492" v="1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49.492" v="1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5:49.492" v="15" actId="790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5:52.148" v="1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7:35:52.148" v="1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5:52.148" v="1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5:52.148" v="1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5:52.148" v="1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5:52.148" v="1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5536551-0022-49BE-BB99-8BC467C8DC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985FBB-3148-40DE-8B21-5FA6D8DD0E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1626D-4C56-479D-834D-8B74CEBCB776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561A910-D383-49D0-9F4E-D6A69571A4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3D11973-B9F9-41A1-ABB8-D7C0F9E5EB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745FC-7A6F-457C-9A26-245B262604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754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0508A-6894-4935-AB96-3E95D22BDF41}" type="datetimeFigureOut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7063A-F265-4858-8964-182D4D6F89C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460886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7063A-F265-4858-8964-182D4D6F89C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72401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882311-8FD9-4EC9-9316-E3B314C846D3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A78467A-63E2-4E37-9075-1ADA526CBB30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9A5CCD4-2020-4E80-B290-95BF53D2FE7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ADD7E7-1512-47D0-B362-CDEA6667316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BD2B47F-B4C1-47F2-8378-6089A0EC950D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E70B7A-2AA4-441F-A0B2-71A5C5563A8A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70C2D6-F81E-4A9C-97C9-D47D96A70DA5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111DF3-019A-433E-ABCF-E54907DEC13D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0E0328-BE7C-4606-8861-CB9E4796269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60A4246-D956-4BE1-8D15-76BABECD3A4F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EDCFA6-5B91-43B3-99E0-3F3E3F5FBCE2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CBE2E0A-5696-4656-AAA7-8BDF97BF1C09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á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2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2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Gill Sans MT</vt:lpstr>
      <vt:lpstr>Wingdings 2</vt:lpstr>
      <vt:lpstr>Dividendo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2014-08-26T23:51:37Z</dcterms:created>
  <dcterms:modified xsi:type="dcterms:W3CDTF">2021-07-29T07:36:40Z</dcterms:modified>
</cp:coreProperties>
</file>