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10:23:20.694" v="23" actId="790"/>
      <pc:docMkLst>
        <pc:docMk/>
      </pc:docMkLst>
      <pc:sldChg chg="modSp mod modNotes">
        <pc:chgData name="Fake Test User" userId="SID-0" providerId="Test" clId="FakeClientId" dt="2021-08-23T03:42:53.818" v="5" actId="790"/>
        <pc:sldMkLst>
          <pc:docMk/>
          <pc:sldMk cId="241142677" sldId="256"/>
        </pc:sldMkLst>
        <pc:spChg chg="mod">
          <ac:chgData name="Fake Test User" userId="SID-0" providerId="Test" clId="FakeClientId" dt="2021-08-23T03:41:43.941" v="1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41:43.941" v="1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10:23:20.694" v="23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3T10:20:49.173" v="6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3T10:20:49.173" v="6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3T10:20:49.173" v="6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3T10:20:49.173" v="6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3T10:20:49.173" v="6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10:21:02.033" v="7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3T10:21:02.033" v="7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02.033" v="7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02.033" v="7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02.033" v="7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1:02.033" v="7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1:15.142" v="8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3T10:21:15.142" v="8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15.142" v="8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15.142" v="8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15.142" v="8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1:15.142" v="8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1:28.143" v="9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3T10:21:28.143" v="9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28.143" v="9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28.143" v="9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28.143" v="9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1:28.143" v="9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1:33.753" v="10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1:33.753" v="10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1:44.175" v="11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10:21:44.175" v="11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1:54.707" v="12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3T10:21:54.707" v="12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1:54.707" v="12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1:54.707" v="12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1:54.707" v="12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12.426" v="13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3T10:22:12.426" v="13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12.426" v="13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2:12.426" v="13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21.739" v="14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21.739" v="14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32.271" v="15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32.271" v="15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3:15.538" v="2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3T10:23:15.538" v="2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3:15.538" v="2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3:15.538" v="22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3:15.538" v="22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3:15.538" v="22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3:20.694" v="23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3T10:23:20.694" v="23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3:20.694" v="23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3:20.694" v="23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3:20.694" v="23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3:20.694" v="23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37.786" v="16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37.786" v="16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42.662" v="17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3T10:22:42.662" v="17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42.662" v="17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42.662" v="17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42.662" v="17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42.662" v="17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48.224" v="18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10:22:48.224" v="18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2:56.568" v="19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3T10:22:56.568" v="19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10:22:56.568" v="19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2:56.568" v="19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2:56.568" v="19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10:22:56.568" v="19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3:02.725" v="20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10:23:02.725" v="20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10:23:08.022" v="21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10:23:08.022" v="21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79D61A-F586-4F17-BFF0-5EC5CD6A9D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8061C3-753D-467A-B220-7FF19A0583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F19A-3691-4170-9144-B6686FACE588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A553CA-2A53-40B5-B9CB-F691E4C2F8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4E597A-1127-4FE5-AFA6-A7643E86DC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70738-8810-4159-9BF4-892C7D1CF0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8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0526-7FB2-4DF7-8CAC-74A7D3143338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3CAA-4C9D-4CA6-BDE4-93F39E120A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9546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73CAA-4C9D-4CA6-BDE4-93F39E120A5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51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5703AE-D390-4E3A-880D-8D31D2EAC22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C18E9C-D72F-42B2-92B6-341FA65285D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2597E8-047F-4C5A-87B1-82D9C4D8AAC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828BB8-84DE-4CFC-BB22-F08848864DD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1" name="Cuadro de texto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Cuadro de texto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765CC-EDB2-441A-A5E0-33F05F31B3D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3D086-790A-4708-8C01-40A46C291991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Imagen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Imagen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texto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44154-B5A0-4283-ADAD-C7CB1A56D1D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FD7E96-7496-409D-8903-E8086E92E785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DE643B-F1FC-4FDD-B0B8-5AB572644F3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B44AA-975A-4031-AA1E-1ABE4E1C298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9BD98C-E83E-4FD3-9D7D-B5B1CE64D30E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95A63D-1FFD-4106-95FE-BA54335F0D2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Imagen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BD9BF-3360-47B4-B31B-68894190018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245F1-F1F5-428F-AA12-85F956EF51E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A67A1C-0EB3-46CF-9E21-37FC7318DBC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AC7AC2-7CAF-4C65-B5C9-6055AA1C9FB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C920F3-5900-485B-B15E-4401DC7D7F8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ED5930E8-3A79-46C4-9FB9-84F7E10E618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TC104033929[[fn=Slate]]</Template>
  <TotalTime>4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Calisto MT</vt:lpstr>
      <vt:lpstr>Wingdings 2</vt:lpstr>
      <vt:lpstr>Pizarra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2021-08-23T10:23:25Z</dcterms:modified>
</cp:coreProperties>
</file>