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3126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2:02:59.664" v="19" actId="790"/>
      <pc:docMkLst>
        <pc:docMk/>
      </pc:docMkLst>
      <pc:sldChg chg="modSp mod modNotes">
        <pc:chgData name="Fake Test User" userId="SID-0" providerId="Test" clId="FakeClientId" dt="2021-08-23T02:02:59.664" v="19" actId="790"/>
        <pc:sldMkLst>
          <pc:docMk/>
          <pc:sldMk cId="3677210594" sldId="256"/>
        </pc:sldMkLst>
        <pc:spChg chg="mod">
          <ac:chgData name="Fake Test User" userId="SID-0" providerId="Test" clId="FakeClientId" dt="2021-08-23T01:13:18.821" v="1" actId="790"/>
          <ac:spMkLst>
            <pc:docMk/>
            <pc:sldMk cId="367721059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1:13:18.821" v="1" actId="790"/>
          <ac:spMkLst>
            <pc:docMk/>
            <pc:sldMk cId="367721059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1:18:51.798" v="15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8-23T01:16:39.159" v="3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8-23T01:16:39.159" v="3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8-23T01:16:39.159" v="3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8-23T01:16:39.159" v="3" actId="790"/>
          <ac:spMkLst>
            <pc:docMk/>
            <pc:sldMasterMk cId="0" sldId="2147483660"/>
            <ac:spMk id="9" creationId="{00000000-0000-0000-0000-000000000000}"/>
          </ac:spMkLst>
        </pc:spChg>
        <pc:spChg chg="mod">
          <ac:chgData name="Fake Test User" userId="SID-0" providerId="Test" clId="FakeClientId" dt="2021-08-23T01:16:39.159" v="3" actId="790"/>
          <ac:spMkLst>
            <pc:docMk/>
            <pc:sldMasterMk cId="0" sldId="2147483660"/>
            <ac:spMk id="13" creationId="{00000000-0000-0000-0000-000000000000}"/>
          </ac:spMkLst>
        </pc:spChg>
        <pc:spChg chg="mod">
          <ac:chgData name="Fake Test User" userId="SID-0" providerId="Test" clId="FakeClientId" dt="2021-08-23T01:16:39.159" v="3" actId="790"/>
          <ac:spMkLst>
            <pc:docMk/>
            <pc:sldMasterMk cId="0" sldId="2147483660"/>
            <ac:spMk id="18" creationId="{00000000-0000-0000-0000-000000000000}"/>
          </ac:spMkLst>
        </pc:spChg>
        <pc:spChg chg="mod">
          <ac:chgData name="Fake Test User" userId="SID-0" providerId="Test" clId="FakeClientId" dt="2021-08-23T01:16:39.159" v="3" actId="790"/>
          <ac:spMkLst>
            <pc:docMk/>
            <pc:sldMasterMk cId="0" sldId="2147483660"/>
            <ac:spMk id="25" creationId="{00000000-0000-0000-0000-000000000000}"/>
          </ac:spMkLst>
        </pc:spChg>
        <pc:sldLayoutChg chg="modSp mod">
          <pc:chgData name="Fake Test User" userId="SID-0" providerId="Test" clId="FakeClientId" dt="2021-08-23T01:16:53.331" v="4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8-23T01:16:53.331" v="4" actId="790"/>
            <ac:spMkLst>
              <pc:docMk/>
              <pc:sldMasterMk cId="0" sldId="2147483660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6:53.331" v="4" actId="790"/>
            <ac:spMkLst>
              <pc:docMk/>
              <pc:sldMasterMk cId="0" sldId="2147483660"/>
              <pc:sldLayoutMk cId="0" sldId="2147483661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1:16:53.331" v="4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1:16:53.331" v="4" actId="790"/>
            <ac:spMkLst>
              <pc:docMk/>
              <pc:sldMasterMk cId="0" sldId="2147483660"/>
              <pc:sldLayoutMk cId="0" sldId="21474836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1:16:53.331" v="4" actId="790"/>
            <ac:spMkLst>
              <pc:docMk/>
              <pc:sldMasterMk cId="0" sldId="2147483660"/>
              <pc:sldLayoutMk cId="0" sldId="2147483661"/>
              <ac:spMk id="15" creationId="{00000000-0000-0000-0000-000000000000}"/>
            </ac:spMkLst>
          </pc:spChg>
          <pc:spChg chg="mod">
            <ac:chgData name="Fake Test User" userId="SID-0" providerId="Test" clId="FakeClientId" dt="2021-08-23T01:16:53.331" v="4" actId="790"/>
            <ac:spMkLst>
              <pc:docMk/>
              <pc:sldMasterMk cId="0" sldId="2147483660"/>
              <pc:sldLayoutMk cId="0" sldId="2147483661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3T01:16:53.331" v="4" actId="790"/>
            <ac:spMkLst>
              <pc:docMk/>
              <pc:sldMasterMk cId="0" sldId="2147483660"/>
              <pc:sldLayoutMk cId="0" sldId="2147483661"/>
              <ac:spMk id="2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7:16.667" v="5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8-23T01:17:16.667" v="5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7:16.667" v="5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7:16.667" v="5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7:16.667" v="5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7:16.667" v="5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7:25.324" v="6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8-23T01:17:25.324" v="6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7:25.324" v="6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7:25.324" v="6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7:25.324" v="6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7:25.324" v="6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1:17:25.324" v="6" actId="790"/>
            <ac:spMkLst>
              <pc:docMk/>
              <pc:sldMasterMk cId="0" sldId="2147483660"/>
              <pc:sldLayoutMk cId="0" sldId="2147483663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1:17:25.324" v="6" actId="790"/>
            <ac:spMkLst>
              <pc:docMk/>
              <pc:sldMasterMk cId="0" sldId="2147483660"/>
              <pc:sldLayoutMk cId="0" sldId="2147483663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7:55.736" v="8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8-23T01:17:55.736" v="8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7:55.736" v="8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7:55.736" v="8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7:55.736" v="8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7:55.736" v="8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1:17:55.736" v="8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8:01.339" v="9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8-23T01:18:01.339" v="9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8:01.339" v="9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8:01.339" v="9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8:01.339" v="9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8:01.339" v="9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1:18:01.339" v="9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1:18:01.339" v="9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1:18:01.339" v="9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8:09.181" v="10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8-23T01:18:09.181" v="10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8:09.181" v="10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8:09.181" v="10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8:09.181" v="10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8:14.923" v="11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8-23T01:18:14.923" v="11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8:14.923" v="11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8:14.923" v="11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8:14.923" v="11" actId="790"/>
            <ac:spMkLst>
              <pc:docMk/>
              <pc:sldMasterMk cId="0" sldId="2147483660"/>
              <pc:sldLayoutMk cId="0" sldId="214748366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8:23.100" v="12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8-23T01:18:23.100" v="12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8:23.100" v="12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8:23.100" v="12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8:23.100" v="12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8:23.100" v="12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1:18:23.100" v="12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8:34.166" v="13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8-23T01:18:34.166" v="13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8:34.166" v="13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8:34.166" v="13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8:34.166" v="13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8:34.166" v="13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1:18:34.166" v="13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1:18:34.166" v="13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1:18:34.166" v="13" actId="790"/>
            <ac:spMkLst>
              <pc:docMk/>
              <pc:sldMasterMk cId="0" sldId="2147483660"/>
              <pc:sldLayoutMk cId="0" sldId="2147483669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8:43.079" v="14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8-23T01:18:43.079" v="14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8:43.079" v="14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8:43.079" v="14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8:43.079" v="14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8:43.079" v="14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1:18:51.798" v="15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8-23T01:18:51.798" v="15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1:18:51.798" v="15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1:18:51.798" v="15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1:18:51.798" v="15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1:18:51.798" v="15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373D72A9-8273-4BE6-859B-FE151AD2DA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708ACAB-B104-4845-BC36-54587E2A53F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E4A885-8BE9-4FE4-AF39-424B04434791}" type="datetimeFigureOut">
              <a:rPr lang="es-ES" smtClean="0"/>
              <a:t>23/08/2021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38D681B-E193-4095-B934-F3EFCDAF35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C20492-C1C1-4548-8E07-A4FF0D5CC9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BAF65-19DB-4B02-9679-EA21C41A00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1422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858F3-86EF-4E8E-9EF8-312A4D161D8E}" type="datetimeFigureOut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2B450-07B8-41DA-A8EA-072ED8000861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440742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02B450-07B8-41DA-A8EA-072ED80008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107080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5D960AC-56C3-4D59-B70D-8F2BFFAC2F3A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1974DF9-AD47-4691-BA21-BBFCE3637A9A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redondead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10" name="Rectángulo redondead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 rtlCol="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 rtlCol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es-ES" noProof="0"/>
              <a:t>Haga clic para modificar el estilo de subtítulo del patrón</a:t>
            </a:r>
            <a:endParaRPr kumimoji="0" lang="es-ES" noProof="0"/>
          </a:p>
        </p:txBody>
      </p:sp>
      <p:sp>
        <p:nvSpPr>
          <p:cNvPr id="19" name="Marcador de fecha 18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F954928E-556D-41E6-89A3-18A1F1E2E1BA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11" name="Marcador de número de diapositiva 10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1974DF9-AD47-4691-BA21-BBFCE3637A9A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9F03EC94-9591-4BFD-B138-B23C0AAC9AF3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1974DF9-AD47-4691-BA21-BBFCE3637A9A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 rtlCol="0"/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30D50EC9-1546-4BDC-9368-438DCDE971F6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1974DF9-AD47-4691-BA21-BBFCE3637A9A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ángulo redondead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11" name="Rectángulo redondead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rtlCol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rtlCol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FE68F20-E521-4390-84C0-7BCA171BA5BB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1974DF9-AD47-4691-BA21-BBFCE3637A9A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ido 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 rtlCol="0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 rtlCol="0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8E7758F6-949B-4CAD-B22E-A5313F58B7F6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1974DF9-AD47-4691-BA21-BBFCE3637A9A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rtlCol="0" anchor="b"/>
          <a:lstStyle>
            <a:lvl1pPr>
              <a:defRPr b="1"/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rtlCol="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rtlCol="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rtlCol="0"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rtlCol="0"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F4C1ACE-3995-4654-83CE-3D5B618BB3F2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1974DF9-AD47-4691-BA21-BBFCE3637A9A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4B1B57C9-7574-4F39-B831-B7F08783F5C7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1974DF9-AD47-4691-BA21-BBFCE3637A9A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692D1A1D-5615-4949-8E86-FF2D0BC9D726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1974DF9-AD47-4691-BA21-BBFCE3637A9A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rtlCol="0"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 rtlCol="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 rtlCol="0"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CAB87DF7-3700-4647-A50F-CD6D200D14CE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1974DF9-AD47-4691-BA21-BBFCE3637A9A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redondead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11" name="Rectángulo 10 con una esquina redondead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rtlCol="0"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 rtlCol="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 eaLnBrk="1" latinLnBrk="0" hangingPunct="1"/>
            <a:fld id="{EA6519E6-11A4-4AFA-A831-4820670C955F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 eaLnBrk="1" latinLnBrk="0" hangingPunct="1"/>
            <a:fld id="{91974DF9-AD47-4691-BA21-BBFCE3637A9A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extLst/>
          </a:lstStyle>
          <a:p>
            <a:pPr rtl="0"/>
            <a:r>
              <a:rPr lang="es-ES" noProof="0"/>
              <a:t>Haga clic en el icono para agregar una imagen</a:t>
            </a:r>
            <a:endParaRPr kumimoji="0" lang="es-ES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9" name="Rectángulo redondead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s-ES" noProof="0"/>
          </a:p>
        </p:txBody>
      </p:sp>
      <p:sp>
        <p:nvSpPr>
          <p:cNvPr id="13" name="Marcador de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rtlCol="0" anchor="b">
            <a:normAutofit/>
          </a:bodyPr>
          <a:lstStyle/>
          <a:p>
            <a:pPr rtl="0"/>
            <a:r>
              <a:rPr lang="es-ES" noProof="0"/>
              <a:t>Haga clic para modificar el estilo de título del patrón</a:t>
            </a:r>
            <a:endParaRPr kumimoji="0"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 rtlCol="0">
            <a:normAutofit/>
          </a:bodyPr>
          <a:lstStyle/>
          <a:p>
            <a:pPr lvl="0" rtl="0" eaLnBrk="1" latinLnBrk="0" hangingPunct="1"/>
            <a:r>
              <a:rPr lang="es-ES" noProof="0"/>
              <a:t>Haga clic para modificar los estilos de texto del patrón</a:t>
            </a:r>
          </a:p>
          <a:p>
            <a:pPr lvl="1" rtl="0" eaLnBrk="1" latinLnBrk="0" hangingPunct="1"/>
            <a:r>
              <a:rPr lang="es-ES" noProof="0"/>
              <a:t>Segundo nivel</a:t>
            </a:r>
          </a:p>
          <a:p>
            <a:pPr lvl="2" rtl="0" eaLnBrk="1" latinLnBrk="0" hangingPunct="1"/>
            <a:r>
              <a:rPr lang="es-ES" noProof="0"/>
              <a:t>Tercer nivel</a:t>
            </a:r>
          </a:p>
          <a:p>
            <a:pPr lvl="3" rtl="0" eaLnBrk="1" latinLnBrk="0" hangingPunct="1"/>
            <a:r>
              <a:rPr lang="es-ES" noProof="0"/>
              <a:t>Cuarto nivel</a:t>
            </a:r>
          </a:p>
          <a:p>
            <a:pPr lvl="4" rtl="0" eaLnBrk="1" latinLnBrk="0" hangingPunct="1"/>
            <a:r>
              <a:rPr lang="es-ES" noProof="0"/>
              <a:t>Quinto nivel</a:t>
            </a:r>
            <a:endParaRPr kumimoji="0" lang="es-ES" noProof="0"/>
          </a:p>
        </p:txBody>
      </p:sp>
      <p:sp>
        <p:nvSpPr>
          <p:cNvPr id="25" name="Marcador de fech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rtl="0" eaLnBrk="1" latinLnBrk="0" hangingPunct="1"/>
            <a:fld id="{559801F0-6D9A-492C-9721-6F68AE06ECD7}" type="datetime1">
              <a:rPr lang="es-ES" noProof="0" smtClean="0"/>
              <a:t>23/08/2021</a:t>
            </a:fld>
            <a:endParaRPr lang="es-ES" noProof="0"/>
          </a:p>
        </p:txBody>
      </p:sp>
      <p:sp>
        <p:nvSpPr>
          <p:cNvPr id="18" name="Marcador de pie de pá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rtl="0"/>
            <a:endParaRPr kumimoji="0" lang="es-ES" noProof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rtl="0" eaLnBrk="1" latinLnBrk="0" hangingPunct="1"/>
            <a:fld id="{91974DF9-AD47-4691-BA21-BBFCE3637A9A}" type="slidenum">
              <a:rPr kumimoji="0" lang="es-ES" noProof="0" smtClean="0"/>
              <a:pPr rtl="0" eaLnBrk="1" latinLnBrk="0" hangingPunct="1"/>
              <a:t>‹Nº›</a:t>
            </a:fld>
            <a:endParaRPr kumimoji="0" lang="es-ES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721059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Aspecto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Aspect</ap:Template>
  <ap:TotalTime>51</ap:TotalTime>
  <ap:Words>1</ap:Words>
  <ap:PresentationFormat>Presentación en pantalla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ap:HeadingPairs>
  <ap:TitlesOfParts>
    <vt:vector baseType="lpstr" size="5">
      <vt:lpstr>Calibri</vt:lpstr>
      <vt:lpstr>Verdana</vt:lpstr>
      <vt:lpstr>Wingdings 2</vt:lpstr>
      <vt:lpstr>Aspecto</vt:lpstr>
      <vt:lpstr>Presentación de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2014-09-16T21:29:03Z</dcterms:created>
  <dcterms:modified xsi:type="dcterms:W3CDTF">2021-08-23T02:03:05Z</dcterms:modified>
</cp:coreProperties>
</file>