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9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94711" autoAdjust="0"/>
  </p:normalViewPr>
  <p:slideViewPr>
    <p:cSldViewPr snapToGrid="0">
      <p:cViewPr varScale="1">
        <p:scale>
          <a:sx n="96" d="100"/>
          <a:sy n="96" d="100"/>
        </p:scale>
        <p:origin x="16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126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23T10:19:35.169" v="18" actId="790"/>
      <pc:docMkLst>
        <pc:docMk/>
      </pc:docMkLst>
      <pc:sldChg chg="modSp mod modNotes">
        <pc:chgData name="Fake Test User" userId="SID-0" providerId="Test" clId="FakeClientId" dt="2021-08-23T02:14:07.264" v="16" actId="790"/>
        <pc:sldMkLst>
          <pc:docMk/>
          <pc:sldMk cId="2453270762" sldId="256"/>
        </pc:sldMkLst>
        <pc:spChg chg="mod">
          <ac:chgData name="Fake Test User" userId="SID-0" providerId="Test" clId="FakeClientId" dt="2021-08-23T02:07:06.534" v="0" actId="790"/>
          <ac:spMkLst>
            <pc:docMk/>
            <pc:sldMk cId="2453270762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23T02:07:06.534" v="0" actId="790"/>
          <ac:spMkLst>
            <pc:docMk/>
            <pc:sldMk cId="2453270762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23T10:19:35.169" v="18" actId="790"/>
        <pc:sldMasterMkLst>
          <pc:docMk/>
          <pc:sldMasterMk cId="0" sldId="2147484209"/>
        </pc:sldMasterMkLst>
        <pc:spChg chg="mod">
          <ac:chgData name="Fake Test User" userId="SID-0" providerId="Test" clId="FakeClientId" dt="2021-08-23T02:09:37.441" v="2" actId="790"/>
          <ac:spMkLst>
            <pc:docMk/>
            <pc:sldMasterMk cId="0" sldId="2147484209"/>
            <ac:spMk id="2" creationId="{00000000-0000-0000-0000-000000000000}"/>
          </ac:spMkLst>
        </pc:spChg>
        <pc:spChg chg="mod">
          <ac:chgData name="Fake Test User" userId="SID-0" providerId="Test" clId="FakeClientId" dt="2021-08-23T02:09:37.441" v="2" actId="790"/>
          <ac:spMkLst>
            <pc:docMk/>
            <pc:sldMasterMk cId="0" sldId="2147484209"/>
            <ac:spMk id="3" creationId="{00000000-0000-0000-0000-000000000000}"/>
          </ac:spMkLst>
        </pc:spChg>
        <pc:spChg chg="mod">
          <ac:chgData name="Fake Test User" userId="SID-0" providerId="Test" clId="FakeClientId" dt="2021-08-23T02:09:37.441" v="2" actId="790"/>
          <ac:spMkLst>
            <pc:docMk/>
            <pc:sldMasterMk cId="0" sldId="2147484209"/>
            <ac:spMk id="4" creationId="{00000000-0000-0000-0000-000000000000}"/>
          </ac:spMkLst>
        </pc:spChg>
        <pc:spChg chg="mod">
          <ac:chgData name="Fake Test User" userId="SID-0" providerId="Test" clId="FakeClientId" dt="2021-08-23T02:09:37.441" v="2" actId="790"/>
          <ac:spMkLst>
            <pc:docMk/>
            <pc:sldMasterMk cId="0" sldId="2147484209"/>
            <ac:spMk id="5" creationId="{00000000-0000-0000-0000-000000000000}"/>
          </ac:spMkLst>
        </pc:spChg>
        <pc:spChg chg="mod">
          <ac:chgData name="Fake Test User" userId="SID-0" providerId="Test" clId="FakeClientId" dt="2021-08-23T02:09:37.441" v="2" actId="790"/>
          <ac:spMkLst>
            <pc:docMk/>
            <pc:sldMasterMk cId="0" sldId="2147484209"/>
            <ac:spMk id="6" creationId="{00000000-0000-0000-0000-000000000000}"/>
          </ac:spMkLst>
        </pc:spChg>
        <pc:spChg chg="mod">
          <ac:chgData name="Fake Test User" userId="SID-0" providerId="Test" clId="FakeClientId" dt="2021-08-23T02:09:37.441" v="2" actId="790"/>
          <ac:spMkLst>
            <pc:docMk/>
            <pc:sldMasterMk cId="0" sldId="2147484209"/>
            <ac:spMk id="8" creationId="{00000000-0000-0000-0000-000000000000}"/>
          </ac:spMkLst>
        </pc:spChg>
        <pc:sldLayoutChg chg="modSp mod">
          <pc:chgData name="Fake Test User" userId="SID-0" providerId="Test" clId="FakeClientId" dt="2021-08-23T10:19:08.777" v="17" actId="790"/>
          <pc:sldLayoutMkLst>
            <pc:docMk/>
            <pc:sldMasterMk cId="0" sldId="2147484209"/>
            <pc:sldLayoutMk cId="0" sldId="2147484210"/>
          </pc:sldLayoutMkLst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17" creationId="{00000000-0000-0000-0000-000000000000}"/>
            </ac:spMkLst>
          </pc:spChg>
          <pc:spChg chg="mod">
            <ac:chgData name="Fake Test User" userId="SID-0" providerId="Test" clId="FakeClientId" dt="2021-08-23T10:19:08.777" v="17" actId="790"/>
            <ac:spMkLst>
              <pc:docMk/>
              <pc:sldMasterMk cId="0" sldId="2147484209"/>
              <pc:sldLayoutMk cId="0" sldId="2147484210"/>
              <ac:spMk id="1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10:19:35.169" v="18" actId="790"/>
          <pc:sldLayoutMkLst>
            <pc:docMk/>
            <pc:sldMasterMk cId="0" sldId="2147484209"/>
            <pc:sldLayoutMk cId="0" sldId="2147484211"/>
          </pc:sldLayoutMkLst>
          <pc:spChg chg="mod">
            <ac:chgData name="Fake Test User" userId="SID-0" providerId="Test" clId="FakeClientId" dt="2021-08-23T10:19:35.169" v="18" actId="790"/>
            <ac:spMkLst>
              <pc:docMk/>
              <pc:sldMasterMk cId="0" sldId="2147484209"/>
              <pc:sldLayoutMk cId="0" sldId="2147484211"/>
              <ac:spMk id="9" creationId="{00000000-0000-0000-0000-000000000000}"/>
            </ac:spMkLst>
          </pc:spChg>
          <pc:spChg chg="mod">
            <ac:chgData name="Fake Test User" userId="SID-0" providerId="Test" clId="FakeClientId" dt="2021-08-23T10:19:35.169" v="18" actId="790"/>
            <ac:spMkLst>
              <pc:docMk/>
              <pc:sldMasterMk cId="0" sldId="2147484209"/>
              <pc:sldLayoutMk cId="0" sldId="2147484211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3T10:19:35.169" v="18" actId="790"/>
            <ac:spMkLst>
              <pc:docMk/>
              <pc:sldMasterMk cId="0" sldId="2147484209"/>
              <pc:sldLayoutMk cId="0" sldId="2147484211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10:19:35.169" v="18" actId="790"/>
            <ac:spMkLst>
              <pc:docMk/>
              <pc:sldMasterMk cId="0" sldId="2147484209"/>
              <pc:sldLayoutMk cId="0" sldId="2147484211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10:19:35.169" v="18" actId="790"/>
            <ac:spMkLst>
              <pc:docMk/>
              <pc:sldMasterMk cId="0" sldId="2147484209"/>
              <pc:sldLayoutMk cId="0" sldId="2147484211"/>
              <ac:spMk id="3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0:58.866" v="5" actId="790"/>
          <pc:sldLayoutMkLst>
            <pc:docMk/>
            <pc:sldMasterMk cId="0" sldId="2147484209"/>
            <pc:sldLayoutMk cId="0" sldId="2147484212"/>
          </pc:sldLayoutMkLst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8" creationId="{00000000-0000-0000-0000-000000000000}"/>
            </ac:spMkLst>
          </pc:spChg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9" creationId="{00000000-0000-0000-0000-000000000000}"/>
            </ac:spMkLst>
          </pc:spChg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3T02:10:58.866" v="5" actId="790"/>
            <ac:spMkLst>
              <pc:docMk/>
              <pc:sldMasterMk cId="0" sldId="2147484209"/>
              <pc:sldLayoutMk cId="0" sldId="2147484212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1:08.984" v="6" actId="790"/>
          <pc:sldLayoutMkLst>
            <pc:docMk/>
            <pc:sldMasterMk cId="0" sldId="2147484209"/>
            <pc:sldLayoutMk cId="0" sldId="2147484213"/>
          </pc:sldLayoutMkLst>
          <pc:spChg chg="mod">
            <ac:chgData name="Fake Test User" userId="SID-0" providerId="Test" clId="FakeClientId" dt="2021-08-23T02:11:08.984" v="6" actId="790"/>
            <ac:spMkLst>
              <pc:docMk/>
              <pc:sldMasterMk cId="0" sldId="2147484209"/>
              <pc:sldLayoutMk cId="0" sldId="2147484213"/>
              <ac:spMk id="9" creationId="{00000000-0000-0000-0000-000000000000}"/>
            </ac:spMkLst>
          </pc:spChg>
          <pc:spChg chg="mod">
            <ac:chgData name="Fake Test User" userId="SID-0" providerId="Test" clId="FakeClientId" dt="2021-08-23T02:11:08.984" v="6" actId="790"/>
            <ac:spMkLst>
              <pc:docMk/>
              <pc:sldMasterMk cId="0" sldId="2147484209"/>
              <pc:sldLayoutMk cId="0" sldId="2147484213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02:11:08.984" v="6" actId="790"/>
            <ac:spMkLst>
              <pc:docMk/>
              <pc:sldMasterMk cId="0" sldId="2147484209"/>
              <pc:sldLayoutMk cId="0" sldId="2147484213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02:11:08.984" v="6" actId="790"/>
            <ac:spMkLst>
              <pc:docMk/>
              <pc:sldMasterMk cId="0" sldId="2147484209"/>
              <pc:sldLayoutMk cId="0" sldId="2147484213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3T02:11:08.984" v="6" actId="790"/>
            <ac:spMkLst>
              <pc:docMk/>
              <pc:sldMasterMk cId="0" sldId="2147484209"/>
              <pc:sldLayoutMk cId="0" sldId="2147484213"/>
              <ac:spMk id="15" creationId="{00000000-0000-0000-0000-000000000000}"/>
            </ac:spMkLst>
          </pc:spChg>
          <pc:spChg chg="mod">
            <ac:chgData name="Fake Test User" userId="SID-0" providerId="Test" clId="FakeClientId" dt="2021-08-23T02:11:08.984" v="6" actId="790"/>
            <ac:spMkLst>
              <pc:docMk/>
              <pc:sldMasterMk cId="0" sldId="2147484209"/>
              <pc:sldLayoutMk cId="0" sldId="2147484213"/>
              <ac:spMk id="1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1:21.886" v="7" actId="790"/>
          <pc:sldLayoutMkLst>
            <pc:docMk/>
            <pc:sldMasterMk cId="0" sldId="2147484209"/>
            <pc:sldLayoutMk cId="0" sldId="2147484214"/>
          </pc:sldLayoutMkLst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18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20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21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23" creationId="{00000000-0000-0000-0000-000000000000}"/>
            </ac:spMkLst>
          </pc:spChg>
          <pc:spChg chg="mod">
            <ac:chgData name="Fake Test User" userId="SID-0" providerId="Test" clId="FakeClientId" dt="2021-08-23T02:11:21.886" v="7" actId="790"/>
            <ac:spMkLst>
              <pc:docMk/>
              <pc:sldMasterMk cId="0" sldId="2147484209"/>
              <pc:sldLayoutMk cId="0" sldId="2147484214"/>
              <ac:spMk id="2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1:31.456" v="8" actId="790"/>
          <pc:sldLayoutMkLst>
            <pc:docMk/>
            <pc:sldMasterMk cId="0" sldId="2147484209"/>
            <pc:sldLayoutMk cId="0" sldId="2147484215"/>
          </pc:sldLayoutMkLst>
          <pc:spChg chg="mod">
            <ac:chgData name="Fake Test User" userId="SID-0" providerId="Test" clId="FakeClientId" dt="2021-08-23T02:11:31.456" v="8" actId="790"/>
            <ac:spMkLst>
              <pc:docMk/>
              <pc:sldMasterMk cId="0" sldId="2147484209"/>
              <pc:sldLayoutMk cId="0" sldId="2147484215"/>
              <ac:spMk id="9" creationId="{00000000-0000-0000-0000-000000000000}"/>
            </ac:spMkLst>
          </pc:spChg>
          <pc:spChg chg="mod">
            <ac:chgData name="Fake Test User" userId="SID-0" providerId="Test" clId="FakeClientId" dt="2021-08-23T02:11:31.456" v="8" actId="790"/>
            <ac:spMkLst>
              <pc:docMk/>
              <pc:sldMasterMk cId="0" sldId="2147484209"/>
              <pc:sldLayoutMk cId="0" sldId="2147484215"/>
              <ac:spMk id="15" creationId="{00000000-0000-0000-0000-000000000000}"/>
            </ac:spMkLst>
          </pc:spChg>
          <pc:spChg chg="mod">
            <ac:chgData name="Fake Test User" userId="SID-0" providerId="Test" clId="FakeClientId" dt="2021-08-23T02:11:31.456" v="8" actId="790"/>
            <ac:spMkLst>
              <pc:docMk/>
              <pc:sldMasterMk cId="0" sldId="2147484209"/>
              <pc:sldLayoutMk cId="0" sldId="2147484215"/>
              <ac:spMk id="16" creationId="{00000000-0000-0000-0000-000000000000}"/>
            </ac:spMkLst>
          </pc:spChg>
          <pc:spChg chg="mod">
            <ac:chgData name="Fake Test User" userId="SID-0" providerId="Test" clId="FakeClientId" dt="2021-08-23T02:11:31.456" v="8" actId="790"/>
            <ac:spMkLst>
              <pc:docMk/>
              <pc:sldMasterMk cId="0" sldId="2147484209"/>
              <pc:sldLayoutMk cId="0" sldId="214748421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1:38.695" v="9" actId="790"/>
          <pc:sldLayoutMkLst>
            <pc:docMk/>
            <pc:sldMasterMk cId="0" sldId="2147484209"/>
            <pc:sldLayoutMk cId="0" sldId="2147484216"/>
          </pc:sldLayoutMkLst>
          <pc:spChg chg="mod">
            <ac:chgData name="Fake Test User" userId="SID-0" providerId="Test" clId="FakeClientId" dt="2021-08-23T02:11:38.695" v="9" actId="790"/>
            <ac:spMkLst>
              <pc:docMk/>
              <pc:sldMasterMk cId="0" sldId="2147484209"/>
              <pc:sldLayoutMk cId="0" sldId="2147484216"/>
              <ac:spMk id="7" creationId="{00000000-0000-0000-0000-000000000000}"/>
            </ac:spMkLst>
          </pc:spChg>
          <pc:spChg chg="mod">
            <ac:chgData name="Fake Test User" userId="SID-0" providerId="Test" clId="FakeClientId" dt="2021-08-23T02:11:38.695" v="9" actId="790"/>
            <ac:spMkLst>
              <pc:docMk/>
              <pc:sldMasterMk cId="0" sldId="2147484209"/>
              <pc:sldLayoutMk cId="0" sldId="2147484216"/>
              <ac:spMk id="8" creationId="{00000000-0000-0000-0000-000000000000}"/>
            </ac:spMkLst>
          </pc:spChg>
          <pc:spChg chg="mod">
            <ac:chgData name="Fake Test User" userId="SID-0" providerId="Test" clId="FakeClientId" dt="2021-08-23T02:11:38.695" v="9" actId="790"/>
            <ac:spMkLst>
              <pc:docMk/>
              <pc:sldMasterMk cId="0" sldId="2147484209"/>
              <pc:sldLayoutMk cId="0" sldId="2147484216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1:46.482" v="10" actId="790"/>
          <pc:sldLayoutMkLst>
            <pc:docMk/>
            <pc:sldMasterMk cId="0" sldId="2147484209"/>
            <pc:sldLayoutMk cId="0" sldId="2147484217"/>
          </pc:sldLayoutMkLst>
          <pc:spChg chg="mod">
            <ac:chgData name="Fake Test User" userId="SID-0" providerId="Test" clId="FakeClientId" dt="2021-08-23T02:11:46.482" v="10" actId="790"/>
            <ac:spMkLst>
              <pc:docMk/>
              <pc:sldMasterMk cId="0" sldId="2147484209"/>
              <pc:sldLayoutMk cId="0" sldId="2147484217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3T02:11:46.482" v="10" actId="790"/>
            <ac:spMkLst>
              <pc:docMk/>
              <pc:sldMasterMk cId="0" sldId="2147484209"/>
              <pc:sldLayoutMk cId="0" sldId="2147484217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02:11:46.482" v="10" actId="790"/>
            <ac:spMkLst>
              <pc:docMk/>
              <pc:sldMasterMk cId="0" sldId="2147484209"/>
              <pc:sldLayoutMk cId="0" sldId="2147484217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3T02:11:46.482" v="10" actId="790"/>
            <ac:spMkLst>
              <pc:docMk/>
              <pc:sldMasterMk cId="0" sldId="2147484209"/>
              <pc:sldLayoutMk cId="0" sldId="2147484217"/>
              <ac:spMk id="16" creationId="{00000000-0000-0000-0000-000000000000}"/>
            </ac:spMkLst>
          </pc:spChg>
          <pc:spChg chg="mod">
            <ac:chgData name="Fake Test User" userId="SID-0" providerId="Test" clId="FakeClientId" dt="2021-08-23T02:11:46.482" v="10" actId="790"/>
            <ac:spMkLst>
              <pc:docMk/>
              <pc:sldMasterMk cId="0" sldId="2147484209"/>
              <pc:sldLayoutMk cId="0" sldId="2147484217"/>
              <ac:spMk id="19" creationId="{00000000-0000-0000-0000-000000000000}"/>
            </ac:spMkLst>
          </pc:spChg>
          <pc:spChg chg="mod">
            <ac:chgData name="Fake Test User" userId="SID-0" providerId="Test" clId="FakeClientId" dt="2021-08-23T02:11:46.482" v="10" actId="790"/>
            <ac:spMkLst>
              <pc:docMk/>
              <pc:sldMasterMk cId="0" sldId="2147484209"/>
              <pc:sldLayoutMk cId="0" sldId="2147484217"/>
              <ac:spMk id="2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1:55.812" v="11" actId="790"/>
          <pc:sldLayoutMkLst>
            <pc:docMk/>
            <pc:sldMasterMk cId="0" sldId="2147484209"/>
            <pc:sldLayoutMk cId="0" sldId="2147484218"/>
          </pc:sldLayoutMkLst>
          <pc:spChg chg="mod">
            <ac:chgData name="Fake Test User" userId="SID-0" providerId="Test" clId="FakeClientId" dt="2021-08-23T02:11:55.812" v="11" actId="790"/>
            <ac:spMkLst>
              <pc:docMk/>
              <pc:sldMasterMk cId="0" sldId="2147484209"/>
              <pc:sldLayoutMk cId="0" sldId="214748421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2:11:55.812" v="11" actId="790"/>
            <ac:spMkLst>
              <pc:docMk/>
              <pc:sldMasterMk cId="0" sldId="2147484209"/>
              <pc:sldLayoutMk cId="0" sldId="2147484218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3T02:11:55.812" v="11" actId="790"/>
            <ac:spMkLst>
              <pc:docMk/>
              <pc:sldMasterMk cId="0" sldId="2147484209"/>
              <pc:sldLayoutMk cId="0" sldId="2147484218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3T02:11:55.812" v="11" actId="790"/>
            <ac:spMkLst>
              <pc:docMk/>
              <pc:sldMasterMk cId="0" sldId="2147484209"/>
              <pc:sldLayoutMk cId="0" sldId="2147484218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3T02:11:55.812" v="11" actId="790"/>
            <ac:spMkLst>
              <pc:docMk/>
              <pc:sldMasterMk cId="0" sldId="2147484209"/>
              <pc:sldLayoutMk cId="0" sldId="2147484218"/>
              <ac:spMk id="15" creationId="{00000000-0000-0000-0000-000000000000}"/>
            </ac:spMkLst>
          </pc:spChg>
          <pc:spChg chg="mod">
            <ac:chgData name="Fake Test User" userId="SID-0" providerId="Test" clId="FakeClientId" dt="2021-08-23T02:11:55.812" v="11" actId="790"/>
            <ac:spMkLst>
              <pc:docMk/>
              <pc:sldMasterMk cId="0" sldId="2147484209"/>
              <pc:sldLayoutMk cId="0" sldId="2147484218"/>
              <ac:spMk id="2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2:03.697" v="12" actId="790"/>
          <pc:sldLayoutMkLst>
            <pc:docMk/>
            <pc:sldMasterMk cId="0" sldId="2147484209"/>
            <pc:sldLayoutMk cId="0" sldId="2147484219"/>
          </pc:sldLayoutMkLst>
          <pc:spChg chg="mod">
            <ac:chgData name="Fake Test User" userId="SID-0" providerId="Test" clId="FakeClientId" dt="2021-08-23T02:12:03.697" v="12" actId="790"/>
            <ac:spMkLst>
              <pc:docMk/>
              <pc:sldMasterMk cId="0" sldId="2147484209"/>
              <pc:sldLayoutMk cId="0" sldId="214748421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2:12:03.697" v="12" actId="790"/>
            <ac:spMkLst>
              <pc:docMk/>
              <pc:sldMasterMk cId="0" sldId="2147484209"/>
              <pc:sldLayoutMk cId="0" sldId="214748421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2:12:03.697" v="12" actId="790"/>
            <ac:spMkLst>
              <pc:docMk/>
              <pc:sldMasterMk cId="0" sldId="2147484209"/>
              <pc:sldLayoutMk cId="0" sldId="214748421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2:12:03.697" v="12" actId="790"/>
            <ac:spMkLst>
              <pc:docMk/>
              <pc:sldMasterMk cId="0" sldId="2147484209"/>
              <pc:sldLayoutMk cId="0" sldId="214748421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2:12:03.697" v="12" actId="790"/>
            <ac:spMkLst>
              <pc:docMk/>
              <pc:sldMasterMk cId="0" sldId="2147484209"/>
              <pc:sldLayoutMk cId="0" sldId="214748421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3T02:12:12.171" v="13" actId="790"/>
          <pc:sldLayoutMkLst>
            <pc:docMk/>
            <pc:sldMasterMk cId="0" sldId="2147484209"/>
            <pc:sldLayoutMk cId="0" sldId="2147484220"/>
          </pc:sldLayoutMkLst>
          <pc:spChg chg="mod">
            <ac:chgData name="Fake Test User" userId="SID-0" providerId="Test" clId="FakeClientId" dt="2021-08-23T02:12:12.171" v="13" actId="790"/>
            <ac:spMkLst>
              <pc:docMk/>
              <pc:sldMasterMk cId="0" sldId="2147484209"/>
              <pc:sldLayoutMk cId="0" sldId="214748422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3T02:12:12.171" v="13" actId="790"/>
            <ac:spMkLst>
              <pc:docMk/>
              <pc:sldMasterMk cId="0" sldId="2147484209"/>
              <pc:sldLayoutMk cId="0" sldId="214748422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3T02:12:12.171" v="13" actId="790"/>
            <ac:spMkLst>
              <pc:docMk/>
              <pc:sldMasterMk cId="0" sldId="2147484209"/>
              <pc:sldLayoutMk cId="0" sldId="214748422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3T02:12:12.171" v="13" actId="790"/>
            <ac:spMkLst>
              <pc:docMk/>
              <pc:sldMasterMk cId="0" sldId="2147484209"/>
              <pc:sldLayoutMk cId="0" sldId="214748422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3T02:12:12.171" v="13" actId="790"/>
            <ac:spMkLst>
              <pc:docMk/>
              <pc:sldMasterMk cId="0" sldId="2147484209"/>
              <pc:sldLayoutMk cId="0" sldId="2147484220"/>
              <ac:spMk id="6" creationId="{00000000-0000-0000-0000-000000000000}"/>
            </ac:spMkLst>
          </pc:spChg>
          <pc:spChg chg="mod">
            <ac:chgData name="Fake Test User" userId="SID-0" providerId="Test" clId="FakeClientId" dt="2021-08-23T02:12:12.171" v="13" actId="790"/>
            <ac:spMkLst>
              <pc:docMk/>
              <pc:sldMasterMk cId="0" sldId="2147484209"/>
              <pc:sldLayoutMk cId="0" sldId="2147484220"/>
              <ac:spMk id="7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7AEAD4A-1D0E-491E-BE75-61DA0532B5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7ACB16-E302-4974-8A62-A7D810F09C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98ECE-0A9D-43FB-8EA8-174F970036E7}" type="datetimeFigureOut">
              <a:rPr lang="es-ES" smtClean="0"/>
              <a:t>23/08/2021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83B6D5B-7E6E-48EA-BB4B-E71C16FBD9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756BCD-A40E-4A63-83E9-31FE255C35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CA821-D2C8-4FF8-8251-CB0398591F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04059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73BF20-4FA3-4F8E-9B4D-59A44B9A32BD}" type="datetimeFigureOut">
              <a:rPr lang="es-ES" noProof="0" smtClean="0"/>
              <a:t>23/08/2021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E1999-AA0F-41E8-93F3-22039647670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1706353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CE1999-AA0F-41E8-93F3-22039647670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9936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A72993-5BB1-4047-B8E7-1AFEDA3C1E99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E02FBC0-13B8-4B1E-B170-BBEED4A77C65}" type="slidenum">
              <a:rPr lang="es-ES" noProof="0" smtClean="0"/>
              <a:pPr rtl="0"/>
              <a:t>‹Nº›</a:t>
            </a:fld>
            <a:endParaRPr lang="es-E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cxnSp>
        <p:nvCxnSpPr>
          <p:cNvPr id="18" name="Conector recto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s-ES" sz="1800" b="1" kern="1200" cap="all" spc="0" baseline="0" noProof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rtlCol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ES" noProof="0"/>
              <a:t>Haga clic para modificar el estilo de subtítulo del patrón</a:t>
            </a:r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rtlCol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1" name="Marcador de fecha 10"/>
          <p:cNvSpPr>
            <a:spLocks noGrp="1"/>
          </p:cNvSpPr>
          <p:nvPr>
            <p:ph type="dt" sz="half" idx="10"/>
          </p:nvPr>
        </p:nvSpPr>
        <p:spPr bwMode="black"/>
        <p:txBody>
          <a:bodyPr rtlCol="0"/>
          <a:lstStyle/>
          <a:p>
            <a:pPr rtl="0"/>
            <a:fld id="{2AB92844-619D-46BE-9A54-343CA20AC18E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7" name="Marcador de número de diapositiva 1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9" name="Marcador de pie de página 1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cto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CAEF40-DAEE-469D-AF1E-B0A3E1D59AD5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E02FBC0-13B8-4B1E-B170-BBEED4A77C65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Marcador de contenido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1" name="Marcador de fecha 1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fld id="{97EFFE92-8DBC-49AB-BC31-60EB28992573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pie de página 1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la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cxnSp>
        <p:nvCxnSpPr>
          <p:cNvPr id="11" name="Conector recto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s-ES" sz="1800" b="1" kern="1200" cap="all" spc="0" baseline="0" noProof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Marcador de título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0" name="Subtítulo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2518542" y="4084577"/>
            <a:ext cx="4106917" cy="397094"/>
          </a:xfrm>
        </p:spPr>
        <p:txBody>
          <a:bodyPr tIns="0" rtlCol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13" name="Marcador de fecha 1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7761093-1FB7-4988-957F-B0B5C4FD4B7F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4" name="Marcador de número de diapositiva 13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5" name="Marcador de pie de página 14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ido 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contenido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5" name="Marcador de contenido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9" name="Marcador de fecha 8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rtl="0"/>
            <a:fld id="{60F79F4F-BF97-4202-8809-4C7FD5519BBB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pie de página 12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6" name="Título 1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arcador de contenido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24" name="Marcador de contenido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20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11" name="Marcador de fecha 10"/>
          <p:cNvSpPr>
            <a:spLocks noGrp="1"/>
          </p:cNvSpPr>
          <p:nvPr>
            <p:ph type="dt" sz="half" idx="16"/>
          </p:nvPr>
        </p:nvSpPr>
        <p:spPr/>
        <p:txBody>
          <a:bodyPr rtlCol="0"/>
          <a:lstStyle/>
          <a:p>
            <a:pPr rtl="0"/>
            <a:fld id="{6B1C232A-9A73-4739-A596-BF51181318EF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3" name="Marcador de pie de página 12"/>
          <p:cNvSpPr>
            <a:spLocks noGrp="1"/>
          </p:cNvSpPr>
          <p:nvPr>
            <p:ph type="ftr" sz="quarter" idx="18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18" name="Título 1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5" name="Marcador de fecha 1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CF23BF-B1A7-41E7-978D-F7E48638F80B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6" name="Marcador de número de diapositiva 1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FC8810-E632-4375-B31F-A4941C16CBB8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contenido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11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6" name="Marcador de fecha 15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rtl="0"/>
            <a:fld id="{B716FCB4-C797-4427-BB4E-CE72CD4A0C86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9" name="Marcador de número de diapositiva 18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23" name="Marcador de pie de página 22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25" name="Marcador de texto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noProof="0"/>
              <a:t>Haga clic para modificar los estilos de texto del patrón</a:t>
            </a:r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13" name="Marcador de fecha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 rtlCol="0"/>
          <a:lstStyle/>
          <a:p>
            <a:pPr rtl="0"/>
            <a:fld id="{72CAB905-6040-47B6-BB46-6BEA1DE576E1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14" name="Marcador de número de diapositiva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 rtlCol="0"/>
          <a:lstStyle/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sp>
        <p:nvSpPr>
          <p:cNvPr id="15" name="Marcador de pie de página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 rtlCol="0"/>
          <a:lstStyle/>
          <a:p>
            <a:pPr rtl="0"/>
            <a:endParaRPr lang="es-ES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pPr rtl="0"/>
            <a:fld id="{4BB98575-EF7D-43EC-82C9-6B064BF343B7}" type="datetime4">
              <a:rPr lang="es-ES" noProof="0" smtClean="0"/>
              <a:t>23 de agosto de 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pPr rtl="0"/>
            <a:fld id="{5744759D-0EFF-4FB2-9CCE-04E00944F0FE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0" name="Conector recto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0" r:id="rId1"/>
    <p:sldLayoutId id="2147484211" r:id="rId2"/>
    <p:sldLayoutId id="2147484212" r:id="rId3"/>
    <p:sldLayoutId id="2147484213" r:id="rId4"/>
    <p:sldLayoutId id="2147484214" r:id="rId5"/>
    <p:sldLayoutId id="2147484215" r:id="rId6"/>
    <p:sldLayoutId id="2147484216" r:id="rId7"/>
    <p:sldLayoutId id="2147484217" r:id="rId8"/>
    <p:sldLayoutId id="2147484218" r:id="rId9"/>
    <p:sldLayoutId id="2147484219" r:id="rId10"/>
    <p:sldLayoutId id="2147484220" r:id="rId11"/>
  </p:sldLayoutIdLst>
  <p:hf sldNum="0" hdr="0" ftr="0" dt="0"/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3270762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Black Tie</ap:Template>
  <ap:TotalTime>11</ap:TotalTime>
  <ap:Words>1</ap:Words>
  <ap:PresentationFormat>Presentación en pantalla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ap:HeadingPairs>
  <ap:TitlesOfParts>
    <vt:vector baseType="lpstr" size="5">
      <vt:lpstr>Arial</vt:lpstr>
      <vt:lpstr>Calibri</vt:lpstr>
      <vt:lpstr>Garamond</vt:lpstr>
      <vt:lpstr>BlackTie</vt:lpstr>
      <vt:lpstr>Presentación de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2014-09-16T21:29:56Z</dcterms:created>
  <dcterms:modified xsi:type="dcterms:W3CDTF">2021-08-23T10:19:41Z</dcterms:modified>
</cp:coreProperties>
</file>