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4254" y="4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13T06:02:15.465" v="31" actId="790"/>
      <pc:docMkLst>
        <pc:docMk/>
      </pc:docMkLst>
      <pc:sldChg chg="modSp mod modNotes">
        <pc:chgData name="Fake Test User" userId="SID-0" providerId="Test" clId="FakeClientId" dt="2021-08-13T05:58:25.291" v="7" actId="790"/>
        <pc:sldMkLst>
          <pc:docMk/>
          <pc:sldMk cId="1092533690" sldId="256"/>
        </pc:sldMkLst>
        <pc:spChg chg="mod">
          <ac:chgData name="Fake Test User" userId="SID-0" providerId="Test" clId="FakeClientId" dt="2021-08-13T05:58:20.713" v="6" actId="790"/>
          <ac:spMkLst>
            <pc:docMk/>
            <pc:sldMk cId="1092533690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13T05:58:20.713" v="6" actId="790"/>
          <ac:spMkLst>
            <pc:docMk/>
            <pc:sldMk cId="1092533690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13T06:01:57.434" v="28" actId="790"/>
        <pc:sldMasterMkLst>
          <pc:docMk/>
          <pc:sldMasterMk cId="0" sldId="2147483768"/>
        </pc:sldMasterMkLst>
        <pc:spChg chg="mod">
          <ac:chgData name="Fake Test User" userId="SID-0" providerId="Test" clId="FakeClientId" dt="2021-08-13T05:58:31.603" v="8" actId="790"/>
          <ac:spMkLst>
            <pc:docMk/>
            <pc:sldMasterMk cId="0" sldId="2147483768"/>
            <ac:spMk id="2" creationId="{00000000-0000-0000-0000-000000000000}"/>
          </ac:spMkLst>
        </pc:spChg>
        <pc:spChg chg="mod">
          <ac:chgData name="Fake Test User" userId="SID-0" providerId="Test" clId="FakeClientId" dt="2021-08-13T05:58:31.603" v="8" actId="790"/>
          <ac:spMkLst>
            <pc:docMk/>
            <pc:sldMasterMk cId="0" sldId="2147483768"/>
            <ac:spMk id="3" creationId="{00000000-0000-0000-0000-000000000000}"/>
          </ac:spMkLst>
        </pc:spChg>
        <pc:spChg chg="mod">
          <ac:chgData name="Fake Test User" userId="SID-0" providerId="Test" clId="FakeClientId" dt="2021-08-13T05:58:31.603" v="8" actId="790"/>
          <ac:spMkLst>
            <pc:docMk/>
            <pc:sldMasterMk cId="0" sldId="2147483768"/>
            <ac:spMk id="4" creationId="{00000000-0000-0000-0000-000000000000}"/>
          </ac:spMkLst>
        </pc:spChg>
        <pc:spChg chg="mod">
          <ac:chgData name="Fake Test User" userId="SID-0" providerId="Test" clId="FakeClientId" dt="2021-08-13T05:58:31.603" v="8" actId="790"/>
          <ac:spMkLst>
            <pc:docMk/>
            <pc:sldMasterMk cId="0" sldId="2147483768"/>
            <ac:spMk id="5" creationId="{00000000-0000-0000-0000-000000000000}"/>
          </ac:spMkLst>
        </pc:spChg>
        <pc:spChg chg="mod">
          <ac:chgData name="Fake Test User" userId="SID-0" providerId="Test" clId="FakeClientId" dt="2021-08-13T05:58:31.603" v="8" actId="790"/>
          <ac:spMkLst>
            <pc:docMk/>
            <pc:sldMasterMk cId="0" sldId="214748376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13T05:59:05.651" v="11" actId="790"/>
          <pc:sldLayoutMkLst>
            <pc:docMk/>
            <pc:sldMasterMk cId="0" sldId="2147483768"/>
            <pc:sldLayoutMk cId="0" sldId="2147483769"/>
          </pc:sldLayoutMkLst>
          <pc:spChg chg="mod">
            <ac:chgData name="Fake Test User" userId="SID-0" providerId="Test" clId="FakeClientId" dt="2021-08-13T05:59:05.651" v="11" actId="790"/>
            <ac:spMkLst>
              <pc:docMk/>
              <pc:sldMasterMk cId="0" sldId="2147483768"/>
              <pc:sldLayoutMk cId="0" sldId="214748376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5:59:05.651" v="11" actId="790"/>
            <ac:spMkLst>
              <pc:docMk/>
              <pc:sldMasterMk cId="0" sldId="2147483768"/>
              <pc:sldLayoutMk cId="0" sldId="214748376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5:59:05.651" v="11" actId="790"/>
            <ac:spMkLst>
              <pc:docMk/>
              <pc:sldMasterMk cId="0" sldId="2147483768"/>
              <pc:sldLayoutMk cId="0" sldId="214748376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5:59:05.651" v="11" actId="790"/>
            <ac:spMkLst>
              <pc:docMk/>
              <pc:sldMasterMk cId="0" sldId="2147483768"/>
              <pc:sldLayoutMk cId="0" sldId="214748376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5:59:05.651" v="11" actId="790"/>
            <ac:spMkLst>
              <pc:docMk/>
              <pc:sldMasterMk cId="0" sldId="2147483768"/>
              <pc:sldLayoutMk cId="0" sldId="214748376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0:37.559" v="14" actId="790"/>
          <pc:sldLayoutMkLst>
            <pc:docMk/>
            <pc:sldMasterMk cId="0" sldId="2147483768"/>
            <pc:sldLayoutMk cId="0" sldId="2147483770"/>
          </pc:sldLayoutMkLst>
          <pc:spChg chg="mod">
            <ac:chgData name="Fake Test User" userId="SID-0" providerId="Test" clId="FakeClientId" dt="2021-08-13T06:00:37.559" v="14" actId="790"/>
            <ac:spMkLst>
              <pc:docMk/>
              <pc:sldMasterMk cId="0" sldId="2147483768"/>
              <pc:sldLayoutMk cId="0" sldId="2147483770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00:37.559" v="14" actId="790"/>
            <ac:spMkLst>
              <pc:docMk/>
              <pc:sldMasterMk cId="0" sldId="2147483768"/>
              <pc:sldLayoutMk cId="0" sldId="2147483770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00:37.559" v="14" actId="790"/>
            <ac:spMkLst>
              <pc:docMk/>
              <pc:sldMasterMk cId="0" sldId="2147483768"/>
              <pc:sldLayoutMk cId="0" sldId="2147483770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00:37.559" v="14" actId="790"/>
            <ac:spMkLst>
              <pc:docMk/>
              <pc:sldMasterMk cId="0" sldId="2147483768"/>
              <pc:sldLayoutMk cId="0" sldId="2147483770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00:37.559" v="14" actId="790"/>
            <ac:spMkLst>
              <pc:docMk/>
              <pc:sldMasterMk cId="0" sldId="2147483768"/>
              <pc:sldLayoutMk cId="0" sldId="214748377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0:40.231" v="15" actId="790"/>
          <pc:sldLayoutMkLst>
            <pc:docMk/>
            <pc:sldMasterMk cId="0" sldId="2147483768"/>
            <pc:sldLayoutMk cId="0" sldId="2147483771"/>
          </pc:sldLayoutMkLst>
          <pc:spChg chg="mod">
            <ac:chgData name="Fake Test User" userId="SID-0" providerId="Test" clId="FakeClientId" dt="2021-08-13T06:00:40.231" v="15" actId="790"/>
            <ac:spMkLst>
              <pc:docMk/>
              <pc:sldMasterMk cId="0" sldId="2147483768"/>
              <pc:sldLayoutMk cId="0" sldId="2147483771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00:40.231" v="15" actId="790"/>
            <ac:spMkLst>
              <pc:docMk/>
              <pc:sldMasterMk cId="0" sldId="2147483768"/>
              <pc:sldLayoutMk cId="0" sldId="2147483771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00:40.231" v="15" actId="790"/>
            <ac:spMkLst>
              <pc:docMk/>
              <pc:sldMasterMk cId="0" sldId="2147483768"/>
              <pc:sldLayoutMk cId="0" sldId="2147483771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00:40.231" v="15" actId="790"/>
            <ac:spMkLst>
              <pc:docMk/>
              <pc:sldMasterMk cId="0" sldId="2147483768"/>
              <pc:sldLayoutMk cId="0" sldId="2147483771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00:40.231" v="15" actId="790"/>
            <ac:spMkLst>
              <pc:docMk/>
              <pc:sldMasterMk cId="0" sldId="2147483768"/>
              <pc:sldLayoutMk cId="0" sldId="214748377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0:45.668" v="16" actId="790"/>
          <pc:sldLayoutMkLst>
            <pc:docMk/>
            <pc:sldMasterMk cId="0" sldId="2147483768"/>
            <pc:sldLayoutMk cId="0" sldId="2147483772"/>
          </pc:sldLayoutMkLst>
          <pc:spChg chg="mod">
            <ac:chgData name="Fake Test User" userId="SID-0" providerId="Test" clId="FakeClientId" dt="2021-08-13T06:00:45.668" v="16" actId="790"/>
            <ac:spMkLst>
              <pc:docMk/>
              <pc:sldMasterMk cId="0" sldId="2147483768"/>
              <pc:sldLayoutMk cId="0" sldId="2147483772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00:45.668" v="16" actId="790"/>
            <ac:spMkLst>
              <pc:docMk/>
              <pc:sldMasterMk cId="0" sldId="2147483768"/>
              <pc:sldLayoutMk cId="0" sldId="2147483772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00:45.668" v="16" actId="790"/>
            <ac:spMkLst>
              <pc:docMk/>
              <pc:sldMasterMk cId="0" sldId="2147483768"/>
              <pc:sldLayoutMk cId="0" sldId="2147483772"/>
              <ac:spMk id="6" creationId="{00000000-0000-0000-0000-000000000000}"/>
            </ac:spMkLst>
          </pc:spChg>
          <pc:spChg chg="mod">
            <ac:chgData name="Fake Test User" userId="SID-0" providerId="Test" clId="FakeClientId" dt="2021-08-13T06:00:45.668" v="16" actId="790"/>
            <ac:spMkLst>
              <pc:docMk/>
              <pc:sldMasterMk cId="0" sldId="2147483768"/>
              <pc:sldLayoutMk cId="0" sldId="2147483772"/>
              <ac:spMk id="7" creationId="{00000000-0000-0000-0000-000000000000}"/>
            </ac:spMkLst>
          </pc:spChg>
          <pc:spChg chg="mod">
            <ac:chgData name="Fake Test User" userId="SID-0" providerId="Test" clId="FakeClientId" dt="2021-08-13T06:00:45.668" v="16" actId="790"/>
            <ac:spMkLst>
              <pc:docMk/>
              <pc:sldMasterMk cId="0" sldId="2147483768"/>
              <pc:sldLayoutMk cId="0" sldId="2147483772"/>
              <ac:spMk id="10" creationId="{00000000-0000-0000-0000-000000000000}"/>
            </ac:spMkLst>
          </pc:spChg>
          <pc:spChg chg="mod">
            <ac:chgData name="Fake Test User" userId="SID-0" providerId="Test" clId="FakeClientId" dt="2021-08-13T06:00:45.668" v="16" actId="790"/>
            <ac:spMkLst>
              <pc:docMk/>
              <pc:sldMasterMk cId="0" sldId="2147483768"/>
              <pc:sldLayoutMk cId="0" sldId="2147483772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0:48.559" v="17" actId="790"/>
          <pc:sldLayoutMkLst>
            <pc:docMk/>
            <pc:sldMasterMk cId="0" sldId="2147483768"/>
            <pc:sldLayoutMk cId="0" sldId="2147483773"/>
          </pc:sldLayoutMkLst>
          <pc:spChg chg="mod">
            <ac:chgData name="Fake Test User" userId="SID-0" providerId="Test" clId="FakeClientId" dt="2021-08-13T06:00:48.559" v="17" actId="790"/>
            <ac:spMkLst>
              <pc:docMk/>
              <pc:sldMasterMk cId="0" sldId="2147483768"/>
              <pc:sldLayoutMk cId="0" sldId="2147483773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00:48.559" v="17" actId="790"/>
            <ac:spMkLst>
              <pc:docMk/>
              <pc:sldMasterMk cId="0" sldId="2147483768"/>
              <pc:sldLayoutMk cId="0" sldId="2147483773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00:48.559" v="17" actId="790"/>
            <ac:spMkLst>
              <pc:docMk/>
              <pc:sldMasterMk cId="0" sldId="2147483768"/>
              <pc:sldLayoutMk cId="0" sldId="2147483773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00:48.559" v="17" actId="790"/>
            <ac:spMkLst>
              <pc:docMk/>
              <pc:sldMasterMk cId="0" sldId="2147483768"/>
              <pc:sldLayoutMk cId="0" sldId="2147483773"/>
              <ac:spMk id="7" creationId="{00000000-0000-0000-0000-000000000000}"/>
            </ac:spMkLst>
          </pc:spChg>
          <pc:spChg chg="mod">
            <ac:chgData name="Fake Test User" userId="SID-0" providerId="Test" clId="FakeClientId" dt="2021-08-13T06:00:48.559" v="17" actId="790"/>
            <ac:spMkLst>
              <pc:docMk/>
              <pc:sldMasterMk cId="0" sldId="2147483768"/>
              <pc:sldLayoutMk cId="0" sldId="2147483773"/>
              <ac:spMk id="8" creationId="{00000000-0000-0000-0000-000000000000}"/>
            </ac:spMkLst>
          </pc:spChg>
          <pc:spChg chg="mod">
            <ac:chgData name="Fake Test User" userId="SID-0" providerId="Test" clId="FakeClientId" dt="2021-08-13T06:00:48.559" v="17" actId="790"/>
            <ac:spMkLst>
              <pc:docMk/>
              <pc:sldMasterMk cId="0" sldId="2147483768"/>
              <pc:sldLayoutMk cId="0" sldId="2147483773"/>
              <ac:spMk id="9" creationId="{00000000-0000-0000-0000-000000000000}"/>
            </ac:spMkLst>
          </pc:spChg>
          <pc:spChg chg="mod">
            <ac:chgData name="Fake Test User" userId="SID-0" providerId="Test" clId="FakeClientId" dt="2021-08-13T06:00:48.559" v="17" actId="790"/>
            <ac:spMkLst>
              <pc:docMk/>
              <pc:sldMasterMk cId="0" sldId="2147483768"/>
              <pc:sldLayoutMk cId="0" sldId="2147483773"/>
              <ac:spMk id="11" creationId="{00000000-0000-0000-0000-000000000000}"/>
            </ac:spMkLst>
          </pc:spChg>
          <pc:spChg chg="mod">
            <ac:chgData name="Fake Test User" userId="SID-0" providerId="Test" clId="FakeClientId" dt="2021-08-13T06:00:48.559" v="17" actId="790"/>
            <ac:spMkLst>
              <pc:docMk/>
              <pc:sldMasterMk cId="0" sldId="2147483768"/>
              <pc:sldLayoutMk cId="0" sldId="2147483773"/>
              <ac:spMk id="13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0:51.981" v="18" actId="790"/>
          <pc:sldLayoutMkLst>
            <pc:docMk/>
            <pc:sldMasterMk cId="0" sldId="2147483768"/>
            <pc:sldLayoutMk cId="0" sldId="2147483774"/>
          </pc:sldLayoutMkLst>
          <pc:spChg chg="mod">
            <ac:chgData name="Fake Test User" userId="SID-0" providerId="Test" clId="FakeClientId" dt="2021-08-13T06:00:51.981" v="18" actId="790"/>
            <ac:spMkLst>
              <pc:docMk/>
              <pc:sldMasterMk cId="0" sldId="2147483768"/>
              <pc:sldLayoutMk cId="0" sldId="2147483774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00:51.981" v="18" actId="790"/>
            <ac:spMkLst>
              <pc:docMk/>
              <pc:sldMasterMk cId="0" sldId="2147483768"/>
              <pc:sldLayoutMk cId="0" sldId="2147483774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00:51.981" v="18" actId="790"/>
            <ac:spMkLst>
              <pc:docMk/>
              <pc:sldMasterMk cId="0" sldId="2147483768"/>
              <pc:sldLayoutMk cId="0" sldId="2147483774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00:51.981" v="18" actId="790"/>
            <ac:spMkLst>
              <pc:docMk/>
              <pc:sldMasterMk cId="0" sldId="2147483768"/>
              <pc:sldLayoutMk cId="0" sldId="214748377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0:55.481" v="19" actId="790"/>
          <pc:sldLayoutMkLst>
            <pc:docMk/>
            <pc:sldMasterMk cId="0" sldId="2147483768"/>
            <pc:sldLayoutMk cId="0" sldId="2147483775"/>
          </pc:sldLayoutMkLst>
          <pc:spChg chg="mod">
            <ac:chgData name="Fake Test User" userId="SID-0" providerId="Test" clId="FakeClientId" dt="2021-08-13T06:00:55.481" v="19" actId="790"/>
            <ac:spMkLst>
              <pc:docMk/>
              <pc:sldMasterMk cId="0" sldId="2147483768"/>
              <pc:sldLayoutMk cId="0" sldId="2147483775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00:55.481" v="19" actId="790"/>
            <ac:spMkLst>
              <pc:docMk/>
              <pc:sldMasterMk cId="0" sldId="2147483768"/>
              <pc:sldLayoutMk cId="0" sldId="2147483775"/>
              <ac:spMk id="6" creationId="{00000000-0000-0000-0000-000000000000}"/>
            </ac:spMkLst>
          </pc:spChg>
          <pc:spChg chg="mod">
            <ac:chgData name="Fake Test User" userId="SID-0" providerId="Test" clId="FakeClientId" dt="2021-08-13T06:00:55.481" v="19" actId="790"/>
            <ac:spMkLst>
              <pc:docMk/>
              <pc:sldMasterMk cId="0" sldId="2147483768"/>
              <pc:sldLayoutMk cId="0" sldId="2147483775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0:58.825" v="20" actId="790"/>
          <pc:sldLayoutMkLst>
            <pc:docMk/>
            <pc:sldMasterMk cId="0" sldId="2147483768"/>
            <pc:sldLayoutMk cId="0" sldId="2147483776"/>
          </pc:sldLayoutMkLst>
          <pc:spChg chg="mod">
            <ac:chgData name="Fake Test User" userId="SID-0" providerId="Test" clId="FakeClientId" dt="2021-08-13T06:00:58.825" v="20" actId="790"/>
            <ac:spMkLst>
              <pc:docMk/>
              <pc:sldMasterMk cId="0" sldId="2147483768"/>
              <pc:sldLayoutMk cId="0" sldId="2147483776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00:58.825" v="20" actId="790"/>
            <ac:spMkLst>
              <pc:docMk/>
              <pc:sldMasterMk cId="0" sldId="2147483768"/>
              <pc:sldLayoutMk cId="0" sldId="2147483776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00:58.825" v="20" actId="790"/>
            <ac:spMkLst>
              <pc:docMk/>
              <pc:sldMasterMk cId="0" sldId="2147483768"/>
              <pc:sldLayoutMk cId="0" sldId="2147483776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00:58.825" v="20" actId="790"/>
            <ac:spMkLst>
              <pc:docMk/>
              <pc:sldMasterMk cId="0" sldId="2147483768"/>
              <pc:sldLayoutMk cId="0" sldId="2147483776"/>
              <ac:spMk id="6" creationId="{00000000-0000-0000-0000-000000000000}"/>
            </ac:spMkLst>
          </pc:spChg>
          <pc:spChg chg="mod">
            <ac:chgData name="Fake Test User" userId="SID-0" providerId="Test" clId="FakeClientId" dt="2021-08-13T06:00:58.825" v="20" actId="790"/>
            <ac:spMkLst>
              <pc:docMk/>
              <pc:sldMasterMk cId="0" sldId="2147483768"/>
              <pc:sldLayoutMk cId="0" sldId="2147483776"/>
              <ac:spMk id="7" creationId="{00000000-0000-0000-0000-000000000000}"/>
            </ac:spMkLst>
          </pc:spChg>
          <pc:spChg chg="mod">
            <ac:chgData name="Fake Test User" userId="SID-0" providerId="Test" clId="FakeClientId" dt="2021-08-13T06:00:58.825" v="20" actId="790"/>
            <ac:spMkLst>
              <pc:docMk/>
              <pc:sldMasterMk cId="0" sldId="2147483768"/>
              <pc:sldLayoutMk cId="0" sldId="2147483776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1:01.669" v="21" actId="790"/>
          <pc:sldLayoutMkLst>
            <pc:docMk/>
            <pc:sldMasterMk cId="0" sldId="2147483768"/>
            <pc:sldLayoutMk cId="0" sldId="2147483777"/>
          </pc:sldLayoutMkLst>
          <pc:spChg chg="mod">
            <ac:chgData name="Fake Test User" userId="SID-0" providerId="Test" clId="FakeClientId" dt="2021-08-13T06:01:01.669" v="21" actId="790"/>
            <ac:spMkLst>
              <pc:docMk/>
              <pc:sldMasterMk cId="0" sldId="2147483768"/>
              <pc:sldLayoutMk cId="0" sldId="2147483777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01:01.669" v="21" actId="790"/>
            <ac:spMkLst>
              <pc:docMk/>
              <pc:sldMasterMk cId="0" sldId="2147483768"/>
              <pc:sldLayoutMk cId="0" sldId="2147483777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01:01.669" v="21" actId="790"/>
            <ac:spMkLst>
              <pc:docMk/>
              <pc:sldMasterMk cId="0" sldId="2147483768"/>
              <pc:sldLayoutMk cId="0" sldId="2147483777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01:01.669" v="21" actId="790"/>
            <ac:spMkLst>
              <pc:docMk/>
              <pc:sldMasterMk cId="0" sldId="2147483768"/>
              <pc:sldLayoutMk cId="0" sldId="2147483777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01:01.669" v="21" actId="790"/>
            <ac:spMkLst>
              <pc:docMk/>
              <pc:sldMasterMk cId="0" sldId="2147483768"/>
              <pc:sldLayoutMk cId="0" sldId="2147483777"/>
              <ac:spMk id="6" creationId="{00000000-0000-0000-0000-000000000000}"/>
            </ac:spMkLst>
          </pc:spChg>
          <pc:spChg chg="mod">
            <ac:chgData name="Fake Test User" userId="SID-0" providerId="Test" clId="FakeClientId" dt="2021-08-13T06:01:01.669" v="21" actId="790"/>
            <ac:spMkLst>
              <pc:docMk/>
              <pc:sldMasterMk cId="0" sldId="2147483768"/>
              <pc:sldLayoutMk cId="0" sldId="2147483777"/>
              <ac:spMk id="7" creationId="{00000000-0000-0000-0000-000000000000}"/>
            </ac:spMkLst>
          </pc:spChg>
          <pc:spChg chg="mod">
            <ac:chgData name="Fake Test User" userId="SID-0" providerId="Test" clId="FakeClientId" dt="2021-08-13T06:01:01.669" v="21" actId="790"/>
            <ac:spMkLst>
              <pc:docMk/>
              <pc:sldMasterMk cId="0" sldId="2147483768"/>
              <pc:sldLayoutMk cId="0" sldId="2147483777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1:54.465" v="27" actId="790"/>
          <pc:sldLayoutMkLst>
            <pc:docMk/>
            <pc:sldMasterMk cId="0" sldId="2147483768"/>
            <pc:sldLayoutMk cId="0" sldId="2147483778"/>
          </pc:sldLayoutMkLst>
          <pc:spChg chg="mod">
            <ac:chgData name="Fake Test User" userId="SID-0" providerId="Test" clId="FakeClientId" dt="2021-08-13T06:01:54.465" v="27" actId="790"/>
            <ac:spMkLst>
              <pc:docMk/>
              <pc:sldMasterMk cId="0" sldId="2147483768"/>
              <pc:sldLayoutMk cId="0" sldId="2147483778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01:54.465" v="27" actId="790"/>
            <ac:spMkLst>
              <pc:docMk/>
              <pc:sldMasterMk cId="0" sldId="2147483768"/>
              <pc:sldLayoutMk cId="0" sldId="2147483778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01:54.465" v="27" actId="790"/>
            <ac:spMkLst>
              <pc:docMk/>
              <pc:sldMasterMk cId="0" sldId="2147483768"/>
              <pc:sldLayoutMk cId="0" sldId="2147483778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01:54.465" v="27" actId="790"/>
            <ac:spMkLst>
              <pc:docMk/>
              <pc:sldMasterMk cId="0" sldId="2147483768"/>
              <pc:sldLayoutMk cId="0" sldId="2147483778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01:54.465" v="27" actId="790"/>
            <ac:spMkLst>
              <pc:docMk/>
              <pc:sldMasterMk cId="0" sldId="2147483768"/>
              <pc:sldLayoutMk cId="0" sldId="214748377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3T06:01:57.434" v="28" actId="790"/>
          <pc:sldLayoutMkLst>
            <pc:docMk/>
            <pc:sldMasterMk cId="0" sldId="2147483768"/>
            <pc:sldLayoutMk cId="0" sldId="2147483779"/>
          </pc:sldLayoutMkLst>
          <pc:spChg chg="mod">
            <ac:chgData name="Fake Test User" userId="SID-0" providerId="Test" clId="FakeClientId" dt="2021-08-13T06:01:57.434" v="28" actId="790"/>
            <ac:spMkLst>
              <pc:docMk/>
              <pc:sldMasterMk cId="0" sldId="2147483768"/>
              <pc:sldLayoutMk cId="0" sldId="214748377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3T06:01:57.434" v="28" actId="790"/>
            <ac:spMkLst>
              <pc:docMk/>
              <pc:sldMasterMk cId="0" sldId="2147483768"/>
              <pc:sldLayoutMk cId="0" sldId="214748377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3T06:01:57.434" v="28" actId="790"/>
            <ac:spMkLst>
              <pc:docMk/>
              <pc:sldMasterMk cId="0" sldId="2147483768"/>
              <pc:sldLayoutMk cId="0" sldId="214748377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3T06:01:57.434" v="28" actId="790"/>
            <ac:spMkLst>
              <pc:docMk/>
              <pc:sldMasterMk cId="0" sldId="2147483768"/>
              <pc:sldLayoutMk cId="0" sldId="214748377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3T06:01:57.434" v="28" actId="790"/>
            <ac:spMkLst>
              <pc:docMk/>
              <pc:sldMasterMk cId="0" sldId="2147483768"/>
              <pc:sldLayoutMk cId="0" sldId="2147483779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D9FACA1-CC8D-41C9-A2E5-1E35BD70F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BBD829-EF79-4F45-9617-46930FA540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7DCC-5645-4B9D-916D-A64CFD0421D2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58ED4D-1391-4A40-883E-A12880DA44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A15D4B-33B3-4D37-AA25-5E6682447E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D4206-1FDB-4EFA-919C-BB9B29667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140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BA46B-0A38-41AB-BD4C-3DA4D94626C4}" type="datetimeFigureOut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E1CA1-5B12-4CCD-9FF4-4A0A1DE7F86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74065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E1CA1-5B12-4CCD-9FF4-4A0A1DE7F86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852246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692A2E-40A4-4DDA-B145-7D21F560DE4D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pic>
        <p:nvPicPr>
          <p:cNvPr id="8" name="Imagen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/>
          <a:p>
            <a:pPr rtl="0"/>
            <a:fld id="{01476508-85D1-44AF-BBE2-DBABFE68CA2D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6A9245-DE83-4EFA-BFCE-6BC159E76DB2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E4BC0-B1DC-4DAC-B9DF-944FF5D6EF45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9" name="Imagen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C9E65F-CA2F-4692-AE15-D8D78111BC78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7" name="Imagen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rtlCol="0" anchor="t">
            <a:normAutofit/>
          </a:bodyPr>
          <a:lstStyle>
            <a:lvl1pPr algn="ctr">
              <a:defRPr sz="3600" b="0" i="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rtlCol="0"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8" name="Imagen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24CA46-A904-4AA2-A181-830DF53C733C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pic>
        <p:nvPicPr>
          <p:cNvPr id="9" name="Imagen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C71933-257E-418E-8211-2DC91E4557A0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0F51D4-CE62-436E-B2F8-3B2EE70C0733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7" name="Imagen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57BE5-F3BE-4247-97F5-FB3BC8751BA7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6C905-265E-49A3-B1E5-1E71CF6418A4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a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62C180-6305-4AA9-9679-70559470AE58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3B424737-F2B1-4E0F-8A1E-DC2B1AC0BBC2}" type="datetime1">
              <a:rPr lang="es-ES" noProof="0" smtClean="0"/>
              <a:t>13/08/2021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CF40B41D-FD10-4A38-B39B-626510BD49B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Costur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6</ap:TotalTime>
  <ap:Words>1</ap:Words>
  <ap:PresentationFormat>Presentación en pantalla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ap:HeadingPairs>
  <ap:TitlesOfParts>
    <vt:vector baseType="lpstr" size="6">
      <vt:lpstr>Arial</vt:lpstr>
      <vt:lpstr>Calibri</vt:lpstr>
      <vt:lpstr>Garamond</vt:lpstr>
      <vt:lpstr>Wingdings</vt:lpstr>
      <vt:lpstr>Costura</vt:lpstr>
      <vt:lpstr>Presentación de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2021-08-13T06:02:43Z</dcterms:modified>
</cp:coreProperties>
</file>