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176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7T06:26:16.808" v="17"/>
      <pc:docMkLst>
        <pc:docMk/>
      </pc:docMkLst>
      <pc:sldChg chg="modSp mod modNotes">
        <pc:chgData name="Fake Test User" userId="SID-0" providerId="Test" clId="FakeClientId" dt="2021-07-27T03:18:15.378" v="1" actId="790"/>
        <pc:sldMkLst>
          <pc:docMk/>
          <pc:sldMk cId="3050616803" sldId="256"/>
        </pc:sldMkLst>
        <pc:spChg chg="mod">
          <ac:chgData name="Fake Test User" userId="SID-0" providerId="Test" clId="FakeClientId" dt="2021-07-27T03:18:09.972" v="0" actId="790"/>
          <ac:spMkLst>
            <pc:docMk/>
            <pc:sldMk cId="30506168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3:18:09.972" v="0" actId="790"/>
          <ac:spMkLst>
            <pc:docMk/>
            <pc:sldMk cId="30506168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6:26:16.808" v="17"/>
        <pc:sldMasterMkLst>
          <pc:docMk/>
          <pc:sldMasterMk cId="0" sldId="2147483660"/>
        </pc:sldMasterMkLst>
        <pc:spChg chg="mod">
          <ac:chgData name="Fake Test User" userId="SID-0" providerId="Test" clId="FakeClientId" dt="2021-07-27T03:18:26.737" v="2" actId="79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7-27T03:18:26.737" v="2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7-27T03:18:26.737" v="2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7-27T03:18:26.737" v="2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7-27T03:18:26.737" v="2" actId="790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Fake Test User" userId="SID-0" providerId="Test" clId="FakeClientId" dt="2021-07-27T03:18:26.737" v="2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7-27T03:18:26.737" v="2" actId="790"/>
          <ac:spMkLst>
            <pc:docMk/>
            <pc:sldMasterMk cId="0" sldId="2147483660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7-27T06:26:16.808" v="17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7-27T06:26:06.105" v="16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26:16.808" v="17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18:30.425" v="3" actId="790"/>
            <ac:spMkLst>
              <pc:docMk/>
              <pc:sldMasterMk cId="0" sldId="2147483660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18:30.425" v="3" actId="790"/>
            <ac:spMkLst>
              <pc:docMk/>
              <pc:sldMasterMk cId="0" sldId="2147483660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18:30.425" v="3" actId="790"/>
            <ac:spMkLst>
              <pc:docMk/>
              <pc:sldMasterMk cId="0" sldId="2147483660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18:30.425" v="3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3:18:30.425" v="3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18:33.472" v="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7-27T03:18:33.472" v="4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18:33.472" v="4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18:33.472" v="4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18:33.472" v="4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18:33.472" v="4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18:41.112" v="5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7-27T03:18:41.112" v="5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18:41.112" v="5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18:41.112" v="5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18:41.112" v="5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18:41.112" v="5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18:41.112" v="5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3:18:41.112" v="5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18:44.862" v="6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7-27T03:18:44.862" v="6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18:44.862" v="6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18:44.862" v="6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18:44.862" v="6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18:44.862" v="6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18:44.862" v="6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18:48.972" v="7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7-27T03:18:48.972" v="7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18:48.972" v="7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18:48.972" v="7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18:48.972" v="7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18:48.972" v="7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18:48.972" v="7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3:18:48.972" v="7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3:18:48.972" v="7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18:52.112" v="8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7-27T03:18:52.112" v="8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18:52.112" v="8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18:52.112" v="8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18:52.112" v="8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18:55.925" v="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7-27T03:18:55.925" v="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18:55.925" v="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18:55.925" v="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18:59.300" v="10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7-27T03:18:59.300" v="10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18:59.300" v="10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18:59.300" v="10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18:59.300" v="10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18:59.300" v="10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18:59.300" v="10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3:18:59.300" v="10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3:18:59.300" v="10" actId="790"/>
            <ac:spMkLst>
              <pc:docMk/>
              <pc:sldMasterMk cId="0" sldId="2147483660"/>
              <pc:sldLayoutMk cId="0" sldId="2147483668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19:02.315" v="11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7-27T03:19:02.315" v="11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19:02.315" v="11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19:02.315" v="11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19:02.315" v="11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19:02.315" v="11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19:02.315" v="11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3:19:02.315" v="11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3:19:02.315" v="11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19:05.597" v="12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7-27T03:19:05.597" v="12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19:05.597" v="12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19:05.597" v="12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19:05.597" v="12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19:05.597" v="12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19:08.893" v="13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7-27T03:19:08.893" v="13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19:08.893" v="13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19:08.893" v="13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19:08.893" v="13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19:08.893" v="13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19:08.893" v="13" actId="790"/>
            <ac:spMkLst>
              <pc:docMk/>
              <pc:sldMasterMk cId="0" sldId="2147483660"/>
              <pc:sldLayoutMk cId="0" sldId="214748367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3:19:08.893" v="13" actId="790"/>
            <ac:spMkLst>
              <pc:docMk/>
              <pc:sldMasterMk cId="0" sldId="2147483660"/>
              <pc:sldLayoutMk cId="0" sldId="214748367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AFC3AB8-EFD8-4000-9326-59F6E4E1B3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E6A6557-0FBA-45A9-AF26-D85B7F5E55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11C41-F5B8-4234-8842-F2FD15244461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C20F781-0F5A-42C3-81C4-B580DA1F36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66827F-D8C3-41BB-B53C-93F476899C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3B878-04A3-4BDC-B8D2-427360713D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503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5DE6C-CC69-4B82-857E-3890417BD9AA}" type="datetimeFigureOut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3A8E5-B6BD-42BA-926F-ECBF4A56165D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32192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33A8E5-B6BD-42BA-926F-ECBF4A56165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34811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553190-60C2-43BE-9125-77B9AE5E2674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s-ES" noProof="0" smtClean="0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pPr rtl="0"/>
            <a:r>
              <a:rPr lang="es-ES" noProof="0" dirty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rtlCol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rtl="0"/>
            <a:r>
              <a:rPr lang="es-ES" noProof="0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9951F5-E671-403F-AE12-2F6BF0B66F15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s-ES" noProof="0" smtClean="0"/>
              <a:t>‹Nº›</a:t>
            </a:fld>
            <a:endParaRPr kumimoji="0" lang="es-ES" noProof="0"/>
          </a:p>
        </p:txBody>
      </p:sp>
      <p:sp>
        <p:nvSpPr>
          <p:cNvPr id="10" name="Rectá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8" name="Rectá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111A5D-67F4-4942-8051-1862113D28D6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s-ES" noProof="0" smtClean="0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78814A-8F22-4AF6-B861-3B945D7E6F46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s-ES" noProof="0" smtClean="0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la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12" name="Rectá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rtlCol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4F24EE-50EA-4CB1-85D7-33488D4ACC0B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s-ES" noProof="0" smtClean="0"/>
              <a:t>‹Nº›</a:t>
            </a:fld>
            <a:endParaRPr kumimoji="0" lang="es-E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ido 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63EDF4-6F7A-4A29-BEC1-B638D496CD14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s-ES" noProof="0" smtClean="0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rtlCol="0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rtlCol="0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A669B6-6B2A-4A35-BDDB-142DFEC5EB79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s-ES" noProof="0" smtClean="0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8C7D34-B472-4AB3-8149-6D9A8BFC753A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s-ES" noProof="0" smtClean="0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5BFE22-E7E0-4237-AB83-C91DCC921301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s-ES" noProof="0" smtClean="0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88C664-425E-4306-A265-A0C0D7B6BC0B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s-ES" noProof="0" smtClean="0"/>
              <a:t>‹Nº›</a:t>
            </a:fld>
            <a:endParaRPr kumimoji="0" lang="es-ES" noProof="0"/>
          </a:p>
        </p:txBody>
      </p:sp>
      <p:sp>
        <p:nvSpPr>
          <p:cNvPr id="12" name="Rectá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9" name="Rectá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rtlCol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rtl="0"/>
            <a:r>
              <a:rPr lang="es-ES" noProof="0"/>
              <a:t>Haga clic en el icono para agregar una imagen</a:t>
            </a:r>
            <a:endParaRPr kumimoji="0"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 rtlCol="0"/>
          <a:lstStyle/>
          <a:p>
            <a:pPr rtl="0"/>
            <a:fld id="{E692C0E4-2E44-4DC9-8977-654EBD17849C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11" name="Rectá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9" name="Rectá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 rtlCol="0"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rtl="0"/>
            <a:endParaRPr kumimoji="0"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 rtlCol="0"/>
          <a:lstStyle/>
          <a:p>
            <a:pPr rtl="0"/>
            <a:fld id="{9648F39E-9C37-485F-AC97-16BB4BDF9F49}" type="slidenum">
              <a:rPr kumimoji="0" lang="es-ES" noProof="0" smtClean="0"/>
              <a:t>‹Nº›</a:t>
            </a:fld>
            <a:endParaRPr kumimoji="0" lang="es-E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7" name="Rectá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rtl="0"/>
            <a:fld id="{0CFEF478-B95C-4773-B204-729CA727DD04}" type="datetime1">
              <a:rPr lang="es-ES" noProof="0" smtClean="0"/>
              <a:t>27/07/2021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rtl="0"/>
            <a:fld id="{9648F39E-9C37-485F-AC97-16BB4BDF9F49}" type="slidenum">
              <a:rPr kumimoji="0" lang="es-ES" noProof="0" smtClean="0"/>
              <a:t>‹Nº›</a:t>
            </a:fld>
            <a:endParaRPr kumimoji="0" lang="es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06168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Módulo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Module</ap:Template>
  <ap:TotalTime>1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8">
      <vt:lpstr>Arial</vt:lpstr>
      <vt:lpstr>Calibri</vt:lpstr>
      <vt:lpstr>Corbel</vt:lpstr>
      <vt:lpstr>Wingdings</vt:lpstr>
      <vt:lpstr>Wingdings 2</vt:lpstr>
      <vt:lpstr>Wingdings 3</vt:lpstr>
      <vt:lpstr>Módulo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2014-09-16T21:37:07Z</dcterms:created>
  <dcterms:modified xsi:type="dcterms:W3CDTF">2021-07-27T06:26:32Z</dcterms:modified>
</cp:coreProperties>
</file>