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53" autoAdjust="0"/>
  </p:normalViewPr>
  <p:slideViewPr>
    <p:cSldViewPr snapToGrid="0">
      <p:cViewPr varScale="1">
        <p:scale>
          <a:sx n="93" d="100"/>
          <a:sy n="93" d="100"/>
        </p:scale>
        <p:origin x="18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7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6:27:23.309" v="19"/>
      <pc:docMkLst>
        <pc:docMk/>
      </pc:docMkLst>
      <pc:sldChg chg="modSp mod modNotes">
        <pc:chgData name="Fake Test User" userId="SID-0" providerId="Test" clId="FakeClientId" dt="2021-07-27T03:20:59.074" v="2" actId="790"/>
        <pc:sldMkLst>
          <pc:docMk/>
          <pc:sldMk cId="871298991" sldId="256"/>
        </pc:sldMkLst>
        <pc:spChg chg="mod">
          <ac:chgData name="Fake Test User" userId="SID-0" providerId="Test" clId="FakeClientId" dt="2021-07-27T03:20:51.543" v="1" actId="790"/>
          <ac:spMkLst>
            <pc:docMk/>
            <pc:sldMk cId="871298991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3:20:51.543" v="1" actId="790"/>
          <ac:spMkLst>
            <pc:docMk/>
            <pc:sldMk cId="87129899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6:27:23.309" v="19"/>
        <pc:sldMasterMkLst>
          <pc:docMk/>
          <pc:sldMasterMk cId="0" sldId="2147483660"/>
        </pc:sldMasterMkLst>
        <pc:spChg chg="mod">
          <ac:chgData name="Fake Test User" userId="SID-0" providerId="Test" clId="FakeClientId" dt="2021-07-27T03:21:07.418" v="3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7T03:21:07.418" v="3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7-27T03:21:07.418" v="3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7-27T03:21:07.418" v="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7-27T03:21:07.418" v="3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7-27T06:27:23.309" v="19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7T06:27:23.309" v="19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21:10.340" v="4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7T03:21:10.340" v="4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7T03:21:10.340" v="4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7T03:21:10.340" v="4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7T06:27:15.747" v="18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13.090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7T03:21:13.090" v="5" actId="790"/>
            <ac:spMkLst>
              <pc:docMk/>
              <pc:sldMasterMk cId="0" sldId="2147483660"/>
              <pc:sldLayoutMk cId="0" sldId="2147483662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21:13.090" v="5" actId="790"/>
            <ac:spMkLst>
              <pc:docMk/>
              <pc:sldMasterMk cId="0" sldId="2147483660"/>
              <pc:sldLayoutMk cId="0" sldId="2147483662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7T03:21:13.090" v="5" actId="790"/>
            <ac:spMkLst>
              <pc:docMk/>
              <pc:sldMasterMk cId="0" sldId="2147483660"/>
              <pc:sldLayoutMk cId="0" sldId="2147483662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7T03:21:13.090" v="5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7T03:21:13.090" v="5" actId="790"/>
            <ac:spMkLst>
              <pc:docMk/>
              <pc:sldMasterMk cId="0" sldId="2147483660"/>
              <pc:sldLayoutMk cId="0" sldId="2147483662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20.949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7T03:21:20.949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21:20.949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21:20.949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21:20.949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21:20.949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24.324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7T03:21:24.324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21:24.324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21:24.324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21:24.324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21:24.324" v="7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03:21:24.324" v="7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27.949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7T03:21:27.949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21:27.949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21:27.949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21:27.949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21:27.949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21:27.949" v="8" actId="790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7T03:21:27.949" v="8" actId="790"/>
            <ac:spMkLst>
              <pc:docMk/>
              <pc:sldMasterMk cId="0" sldId="2147483660"/>
              <pc:sldLayoutMk cId="0" sldId="2147483665"/>
              <ac:spMk id="32" creationId="{00000000-0000-0000-0000-000000000000}"/>
            </ac:spMkLst>
          </pc:spChg>
          <pc:spChg chg="mod">
            <ac:chgData name="Fake Test User" userId="SID-0" providerId="Test" clId="FakeClientId" dt="2021-07-27T03:21:27.949" v="8" actId="790"/>
            <ac:spMkLst>
              <pc:docMk/>
              <pc:sldMasterMk cId="0" sldId="2147483660"/>
              <pc:sldLayoutMk cId="0" sldId="2147483665"/>
              <ac:spMk id="3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39.589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7T03:21:39.589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21:39.589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21:39.589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21:39.589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43.793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7T03:21:43.793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21:43.793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21:43.793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47.355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7T03:21:47.355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21:47.355" v="12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21:47.355" v="12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21:47.355" v="12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3:21:47.355" v="12" actId="790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  <pc:spChg chg="mod">
            <ac:chgData name="Fake Test User" userId="SID-0" providerId="Test" clId="FakeClientId" dt="2021-07-27T03:21:47.355" v="12" actId="790"/>
            <ac:spMkLst>
              <pc:docMk/>
              <pc:sldMasterMk cId="0" sldId="2147483660"/>
              <pc:sldLayoutMk cId="0" sldId="2147483668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51.168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7T03:21:51.168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21:51.168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21:51.168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21:51.168" v="13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21:51.168" v="13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21:51.168" v="13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54.558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7T03:21:54.558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21:54.558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21:54.558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21:54.558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21:54.558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21:57.996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7T03:21:57.996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21:57.996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21:57.996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21:57.996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21:57.996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0E0780B-2CBD-43F5-A29C-6EE562C442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793B7B-B097-4815-B3AB-6176B8CFAE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B632F-E775-4BAD-8C02-62A73D5F32D4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9E8A35-4FB2-423A-8708-6A55197899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F63D9E-1724-47BA-89B4-E3686837F1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6F160-F7A8-4F64-9065-469CABCA6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436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A6AA3-1BDA-42B7-A14D-5D3752401886}" type="datetimeFigureOut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48615-1732-4391-B1CE-715B08A26F38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2666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48615-1732-4391-B1CE-715B08A26F3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91435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EC768B2-6A36-4EC7-B752-7C03C803977A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 rtlCol="0"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s-ES" noProof="0" dirty="0"/>
              <a:t>Haga clic para modificar el estilo de subtítulo del patrón</a:t>
            </a:r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rtlCol="0"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  <a:endParaRPr kumimoji="0" lang="es-ES" noProof="0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6D87F4C-940A-4B29-B5F5-398930BD968A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EA76BC0-B7DD-4A69-A7A2-75C9BEA028D0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17AB78A3-AF3F-4AAB-9ED6-FBF9056DAD23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9EAA33E-5595-477E-B21C-69BF632868D0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 rtlCol="0"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rtlCol="0"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0EE45E5-901E-49E9-A003-997A763DA467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1221053-DFBF-4943-803B-12CF5EBCDBF7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15B2C07-B0C8-41F4-B6C2-15E5E45F5491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B9F11C2-C567-4473-8BA1-BEC0E47C5CB2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815B0F98-BF9E-4441-A6F3-0E64304396E7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 rtlCol="0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66E4DD5-38C5-40A4-8A4D-64A2F1A345F3}" type="datetime1">
              <a:rPr lang="es-ES" noProof="0" smtClean="0"/>
              <a:t>27/07/2021</a:t>
            </a:fld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AE0F460D-17BE-43EB-9CBE-76533BAED261}" type="datetime1">
              <a:rPr lang="es-ES" noProof="0" smtClean="0"/>
              <a:t>27/07/2021</a:t>
            </a:fld>
            <a:endParaRPr lang="es-ES" noProof="0" dirty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/>
            <a:endParaRPr kumimoji="0" lang="es-ES" noProof="0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D2E57653-3E58-4892-A7ED-712530ACC680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Trabajo escrito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Paper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Constantia</vt:lpstr>
      <vt:lpstr>Wingdings 2</vt:lpstr>
      <vt:lpstr>Trabajo escrito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2014-09-16T21:38:46Z</dcterms:created>
  <dcterms:modified xsi:type="dcterms:W3CDTF">2021-07-27T06:27:26Z</dcterms:modified>
</cp:coreProperties>
</file>