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18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88" y="5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5T10:22:10.145" v="18" actId="790"/>
      <pc:docMkLst>
        <pc:docMk/>
      </pc:docMkLst>
      <pc:sldChg chg="modSp mod modNotes">
        <pc:chgData name="Fake Test User" userId="SID-0" providerId="Test" clId="FakeClientId" dt="2021-08-05T10:21:15.151" v="4" actId="790"/>
        <pc:sldMkLst>
          <pc:docMk/>
          <pc:sldMk cId="3668664944" sldId="256"/>
        </pc:sldMkLst>
        <pc:spChg chg="mod">
          <ac:chgData name="Fake Test User" userId="SID-0" providerId="Test" clId="FakeClientId" dt="2021-08-05T10:21:10.510" v="3" actId="790"/>
          <ac:spMkLst>
            <pc:docMk/>
            <pc:sldMk cId="3668664944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5T10:21:10.510" v="3" actId="790"/>
          <ac:spMkLst>
            <pc:docMk/>
            <pc:sldMk cId="3668664944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5T10:22:01.367" v="16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05T10:21:24.632" v="5" actId="790"/>
          <ac:spMkLst>
            <pc:docMk/>
            <pc:sldMasterMk cId="0" sldId="2147483660"/>
            <ac:spMk id="2" creationId="{00000000-0000-0000-0000-000000000000}"/>
          </ac:spMkLst>
        </pc:spChg>
        <pc:spChg chg="mod">
          <ac:chgData name="Fake Test User" userId="SID-0" providerId="Test" clId="FakeClientId" dt="2021-08-05T10:21:24.632" v="5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05T10:21:24.632" v="5" actId="790"/>
          <ac:spMkLst>
            <pc:docMk/>
            <pc:sldMasterMk cId="0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21-08-05T10:21:24.632" v="5" actId="790"/>
          <ac:spMkLst>
            <pc:docMk/>
            <pc:sldMasterMk cId="0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21-08-05T10:21:24.632" v="5" actId="790"/>
          <ac:spMkLst>
            <pc:docMk/>
            <pc:sldMasterMk cId="0" sldId="2147483660"/>
            <ac:spMk id="6" creationId="{00000000-0000-0000-0000-000000000000}"/>
          </ac:spMkLst>
        </pc:spChg>
        <pc:spChg chg="mod">
          <ac:chgData name="Fake Test User" userId="SID-0" providerId="Test" clId="FakeClientId" dt="2021-08-05T10:21:24.632" v="5" actId="790"/>
          <ac:spMkLst>
            <pc:docMk/>
            <pc:sldMasterMk cId="0" sldId="2147483660"/>
            <ac:spMk id="8" creationId="{00000000-0000-0000-0000-000000000000}"/>
          </ac:spMkLst>
        </pc:spChg>
        <pc:spChg chg="mod">
          <ac:chgData name="Fake Test User" userId="SID-0" providerId="Test" clId="FakeClientId" dt="2021-08-05T10:21:24.632" v="5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05T10:21:24.632" v="5" actId="790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8-05T10:21:24.632" v="5" actId="790"/>
          <ac:spMkLst>
            <pc:docMk/>
            <pc:sldMasterMk cId="0" sldId="2147483660"/>
            <ac:spMk id="11" creationId="{00000000-0000-0000-0000-000000000000}"/>
          </ac:spMkLst>
        </pc:spChg>
        <pc:spChg chg="mod">
          <ac:chgData name="Fake Test User" userId="SID-0" providerId="Test" clId="FakeClientId" dt="2021-08-05T10:21:24.632" v="5" actId="790"/>
          <ac:spMkLst>
            <pc:docMk/>
            <pc:sldMasterMk cId="0" sldId="2147483660"/>
            <ac:spMk id="12" creationId="{00000000-0000-0000-0000-000000000000}"/>
          </ac:spMkLst>
        </pc:spChg>
        <pc:sldLayoutChg chg="modSp mod">
          <pc:chgData name="Fake Test User" userId="SID-0" providerId="Test" clId="FakeClientId" dt="2021-08-05T10:21:27.804" v="6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05T10:21:27.804" v="6" actId="790"/>
            <ac:spMkLst>
              <pc:docMk/>
              <pc:sldMasterMk cId="0" sldId="2147483660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0:21:27.804" v="6" actId="790"/>
            <ac:spMkLst>
              <pc:docMk/>
              <pc:sldMasterMk cId="0" sldId="2147483660"/>
              <pc:sldLayoutMk cId="0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0:21:27.804" v="6" actId="790"/>
            <ac:spMkLst>
              <pc:docMk/>
              <pc:sldMasterMk cId="0" sldId="2147483660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10:21:27.804" v="6" actId="790"/>
            <ac:spMkLst>
              <pc:docMk/>
              <pc:sldMasterMk cId="0" sldId="2147483660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10:21:27.804" v="6" actId="790"/>
            <ac:spMkLst>
              <pc:docMk/>
              <pc:sldMasterMk cId="0" sldId="2147483660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10:21:27.804" v="6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05T10:21:27.804" v="6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05T10:21:27.804" v="6" actId="790"/>
            <ac:spMkLst>
              <pc:docMk/>
              <pc:sldMasterMk cId="0" sldId="2147483660"/>
              <pc:sldLayoutMk cId="0" sldId="214748366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5T10:21:27.804" v="6" actId="790"/>
            <ac:spMkLst>
              <pc:docMk/>
              <pc:sldMasterMk cId="0" sldId="2147483660"/>
              <pc:sldLayoutMk cId="0" sldId="214748366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05T10:21:27.804" v="6" actId="790"/>
            <ac:spMkLst>
              <pc:docMk/>
              <pc:sldMasterMk cId="0" sldId="2147483660"/>
              <pc:sldLayoutMk cId="0" sldId="2147483661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0:21:30.819" v="7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05T10:21:30.819" v="7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0:21:30.819" v="7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0:21:30.819" v="7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10:21:30.819" v="7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10:21:30.819" v="7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0:21:34.945" v="8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05T10:21:34.945" v="8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0:21:34.945" v="8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0:21:34.945" v="8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10:21:34.945" v="8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10:21:34.945" v="8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0:21:38.070" v="9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05T10:21:38.070" v="9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0:21:38.070" v="9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10:21:38.070" v="9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10:21:38.070" v="9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21-08-05T10:21:38.070" v="9" actId="790"/>
            <ac:spMkLst>
              <pc:docMk/>
              <pc:sldMasterMk cId="0" sldId="2147483660"/>
              <pc:sldLayoutMk cId="0" sldId="2147483664"/>
              <ac:spMk id="9" creationId="{00000000-0000-0000-0000-000000000000}"/>
            </ac:spMkLst>
          </pc:spChg>
          <pc:spChg chg="mod">
            <ac:chgData name="Fake Test User" userId="SID-0" providerId="Test" clId="FakeClientId" dt="2021-08-05T10:21:38.070" v="9" actId="790"/>
            <ac:spMkLst>
              <pc:docMk/>
              <pc:sldMasterMk cId="0" sldId="2147483660"/>
              <pc:sldLayoutMk cId="0" sldId="2147483664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0:21:41.195" v="10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05T10:21:41.195" v="10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0:21:41.195" v="10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0:21:41.195" v="10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10:21:41.195" v="10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05T10:21:41.195" v="10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05T10:21:41.195" v="10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21-08-05T10:21:41.195" v="10" actId="790"/>
            <ac:spMkLst>
              <pc:docMk/>
              <pc:sldMasterMk cId="0" sldId="2147483660"/>
              <pc:sldLayoutMk cId="0" sldId="2147483665"/>
              <ac:spMk id="11" creationId="{00000000-0000-0000-0000-000000000000}"/>
            </ac:spMkLst>
          </pc:spChg>
          <pc:spChg chg="mod">
            <ac:chgData name="Fake Test User" userId="SID-0" providerId="Test" clId="FakeClientId" dt="2021-08-05T10:21:41.195" v="10" actId="790"/>
            <ac:spMkLst>
              <pc:docMk/>
              <pc:sldMasterMk cId="0" sldId="2147483660"/>
              <pc:sldLayoutMk cId="0" sldId="2147483665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0:21:44.663" v="11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05T10:21:44.663" v="11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0:21:44.663" v="11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0:21:44.663" v="11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10:21:44.663" v="11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0:21:48.585" v="12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05T10:21:48.585" v="12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0:21:48.585" v="12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0:21:48.585" v="12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0:21:51.820" v="13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05T10:21:51.820" v="13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0:21:51.820" v="13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0:21:51.820" v="13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10:21:51.820" v="13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10:21:51.820" v="13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10:21:51.820" v="13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  <pc:spChg chg="mod">
            <ac:chgData name="Fake Test User" userId="SID-0" providerId="Test" clId="FakeClientId" dt="2021-08-05T10:21:51.820" v="13" actId="790"/>
            <ac:spMkLst>
              <pc:docMk/>
              <pc:sldMasterMk cId="0" sldId="2147483660"/>
              <pc:sldLayoutMk cId="0" sldId="2147483668"/>
              <ac:spMk id="9" creationId="{00000000-0000-0000-0000-000000000000}"/>
            </ac:spMkLst>
          </pc:spChg>
          <pc:spChg chg="mod">
            <ac:chgData name="Fake Test User" userId="SID-0" providerId="Test" clId="FakeClientId" dt="2021-08-05T10:21:51.820" v="13" actId="790"/>
            <ac:spMkLst>
              <pc:docMk/>
              <pc:sldMasterMk cId="0" sldId="2147483660"/>
              <pc:sldLayoutMk cId="0" sldId="2147483668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5T10:21:51.820" v="13" actId="790"/>
            <ac:spMkLst>
              <pc:docMk/>
              <pc:sldMasterMk cId="0" sldId="2147483660"/>
              <pc:sldLayoutMk cId="0" sldId="2147483668"/>
              <ac:spMk id="11" creationId="{00000000-0000-0000-0000-000000000000}"/>
            </ac:spMkLst>
          </pc:spChg>
          <pc:spChg chg="mod">
            <ac:chgData name="Fake Test User" userId="SID-0" providerId="Test" clId="FakeClientId" dt="2021-08-05T10:21:51.820" v="13" actId="790"/>
            <ac:spMkLst>
              <pc:docMk/>
              <pc:sldMasterMk cId="0" sldId="2147483660"/>
              <pc:sldLayoutMk cId="0" sldId="2147483668"/>
              <ac:spMk id="13" creationId="{00000000-0000-0000-0000-000000000000}"/>
            </ac:spMkLst>
          </pc:spChg>
          <pc:spChg chg="mod">
            <ac:chgData name="Fake Test User" userId="SID-0" providerId="Test" clId="FakeClientId" dt="2021-08-05T10:21:51.820" v="13" actId="790"/>
            <ac:spMkLst>
              <pc:docMk/>
              <pc:sldMasterMk cId="0" sldId="2147483660"/>
              <pc:sldLayoutMk cId="0" sldId="2147483668"/>
              <ac:spMk id="14" creationId="{00000000-0000-0000-0000-000000000000}"/>
            </ac:spMkLst>
          </pc:spChg>
          <pc:spChg chg="mod">
            <ac:chgData name="Fake Test User" userId="SID-0" providerId="Test" clId="FakeClientId" dt="2021-08-05T10:21:51.820" v="13" actId="790"/>
            <ac:spMkLst>
              <pc:docMk/>
              <pc:sldMasterMk cId="0" sldId="2147483660"/>
              <pc:sldLayoutMk cId="0" sldId="2147483668"/>
              <ac:spMk id="16" creationId="{00000000-0000-0000-0000-000000000000}"/>
            </ac:spMkLst>
          </pc:spChg>
          <pc:spChg chg="mod">
            <ac:chgData name="Fake Test User" userId="SID-0" providerId="Test" clId="FakeClientId" dt="2021-08-05T10:21:51.820" v="13" actId="790"/>
            <ac:spMkLst>
              <pc:docMk/>
              <pc:sldMasterMk cId="0" sldId="2147483660"/>
              <pc:sldLayoutMk cId="0" sldId="2147483668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0:21:54.945" v="14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05T10:21:54.945" v="14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0:21:54.945" v="14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0:21:54.945" v="14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10:21:54.945" v="14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10:21:54.945" v="14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10:21:54.945" v="14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05T10:21:54.945" v="14" actId="790"/>
            <ac:spMkLst>
              <pc:docMk/>
              <pc:sldMasterMk cId="0" sldId="2147483660"/>
              <pc:sldLayoutMk cId="0" sldId="2147483669"/>
              <ac:spMk id="9" creationId="{00000000-0000-0000-0000-000000000000}"/>
            </ac:spMkLst>
          </pc:spChg>
          <pc:spChg chg="mod">
            <ac:chgData name="Fake Test User" userId="SID-0" providerId="Test" clId="FakeClientId" dt="2021-08-05T10:21:54.945" v="14" actId="790"/>
            <ac:spMkLst>
              <pc:docMk/>
              <pc:sldMasterMk cId="0" sldId="2147483660"/>
              <pc:sldLayoutMk cId="0" sldId="2147483669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5T10:21:54.945" v="14" actId="790"/>
            <ac:spMkLst>
              <pc:docMk/>
              <pc:sldMasterMk cId="0" sldId="2147483660"/>
              <pc:sldLayoutMk cId="0" sldId="2147483669"/>
              <ac:spMk id="12" creationId="{00000000-0000-0000-0000-000000000000}"/>
            </ac:spMkLst>
          </pc:spChg>
          <pc:spChg chg="mod">
            <ac:chgData name="Fake Test User" userId="SID-0" providerId="Test" clId="FakeClientId" dt="2021-08-05T10:21:54.945" v="14" actId="790"/>
            <ac:spMkLst>
              <pc:docMk/>
              <pc:sldMasterMk cId="0" sldId="2147483660"/>
              <pc:sldLayoutMk cId="0" sldId="2147483669"/>
              <ac:spMk id="13" creationId="{00000000-0000-0000-0000-000000000000}"/>
            </ac:spMkLst>
          </pc:spChg>
          <pc:spChg chg="mod">
            <ac:chgData name="Fake Test User" userId="SID-0" providerId="Test" clId="FakeClientId" dt="2021-08-05T10:21:54.945" v="14" actId="790"/>
            <ac:spMkLst>
              <pc:docMk/>
              <pc:sldMasterMk cId="0" sldId="2147483660"/>
              <pc:sldLayoutMk cId="0" sldId="2147483669"/>
              <ac:spMk id="29" creationId="{00000000-0000-0000-0000-000000000000}"/>
            </ac:spMkLst>
          </pc:spChg>
          <pc:spChg chg="mod">
            <ac:chgData name="Fake Test User" userId="SID-0" providerId="Test" clId="FakeClientId" dt="2021-08-05T10:21:54.945" v="14" actId="790"/>
            <ac:spMkLst>
              <pc:docMk/>
              <pc:sldMasterMk cId="0" sldId="2147483660"/>
              <pc:sldLayoutMk cId="0" sldId="2147483669"/>
              <ac:spMk id="30" creationId="{00000000-0000-0000-0000-000000000000}"/>
            </ac:spMkLst>
          </pc:spChg>
          <pc:spChg chg="mod">
            <ac:chgData name="Fake Test User" userId="SID-0" providerId="Test" clId="FakeClientId" dt="2021-08-05T10:21:54.945" v="14" actId="790"/>
            <ac:spMkLst>
              <pc:docMk/>
              <pc:sldMasterMk cId="0" sldId="2147483660"/>
              <pc:sldLayoutMk cId="0" sldId="2147483669"/>
              <ac:spMk id="3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0:21:58.320" v="15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05T10:21:58.320" v="15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0:21:58.320" v="15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0:21:58.320" v="15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10:21:58.320" v="15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10:21:58.320" v="15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0:22:01.367" v="16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05T10:22:01.367" v="16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0:22:01.367" v="16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0:22:01.367" v="16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10:22:01.367" v="16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10:22:01.367" v="16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8B2DEBFE-9F31-4A45-AD15-C0E1053552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BCC47B3-0F09-44E2-9E96-1F20EC6F2EC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49B17-447F-48DD-A606-CF4A7934F34D}" type="datetimeFigureOut">
              <a:rPr lang="es-ES" smtClean="0"/>
              <a:t>05/08/2021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E0DE7A4-9AAD-4229-A874-5718D478F85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5A96300-5D38-4835-BA66-43B5CE49036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3EEAF-7E33-43BE-B7AE-06A088894D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26944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7F795-D035-4F21-9BFA-60EEB8A3B5AD}" type="datetimeFigureOut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960E5A-D3C3-40DE-8BBD-992301407146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2905838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960E5A-D3C3-40DE-8BBD-992301407146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1713332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4.png" Id="rId3" /><Relationship Type="http://schemas.openxmlformats.org/officeDocument/2006/relationships/image" Target="/ppt/media/image34.jpeg" Id="rId2" /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image" Target="/ppt/media/image4.png" Id="rId3" /><Relationship Type="http://schemas.openxmlformats.org/officeDocument/2006/relationships/image" Target="/ppt/media/image34.jpeg" Id="rId2" /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image" Target="/ppt/media/image4.png" Id="rId3" /><Relationship Type="http://schemas.openxmlformats.org/officeDocument/2006/relationships/image" Target="/ppt/media/image34.jpeg" Id="rId2" /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ctr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4AB7AF-A359-469E-B5E8-06920662EA01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51FC063-5EA9-49AF-AFAF-D68C9E82B23B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ángulo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/>
            </a:p>
          </p:txBody>
        </p:sp>
        <p:sp>
          <p:nvSpPr>
            <p:cNvPr id="9" name="Rectángulo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/>
            </a:p>
          </p:txBody>
        </p:sp>
      </p:grpSp>
      <p:sp>
        <p:nvSpPr>
          <p:cNvPr id="10" name="Forma libre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1" name="Rectángulo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2" name="Rectángulo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pic>
        <p:nvPicPr>
          <p:cNvPr id="13" name="Imagen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Imagen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rtlCol="0" anchor="b">
            <a:normAutofit/>
          </a:bodyPr>
          <a:lstStyle>
            <a:lvl1pPr>
              <a:defRPr sz="48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 rtlCol="0"/>
          <a:lstStyle/>
          <a:p>
            <a:pPr rtl="0"/>
            <a:fld id="{7AA7BB6F-4DCE-429F-93ED-F1259709BC5E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fld id="{651FC063-5EA9-49AF-AFAF-D68C9E82B23B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747D65-87B8-40D7-96D8-CD4F19D507D1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51FC063-5EA9-49AF-AFAF-D68C9E82B23B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6224C0-FC3E-4B77-8A75-4B2AA910A360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51FC063-5EA9-49AF-AFAF-D68C9E82B23B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la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rtlCol="0" anchor="b"/>
          <a:lstStyle>
            <a:lvl1pPr algn="ctr">
              <a:defRPr sz="4000" b="0" cap="none" baseline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rtlCol="0"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F43ABD-3E15-45F4-AD1E-C52D1A684820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51FC063-5EA9-49AF-AFAF-D68C9E82B23B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3B5A16-090D-42EA-ABDE-547E794D6E7C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51FC063-5EA9-49AF-AFAF-D68C9E82B23B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9" name="Marcador de contenido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11" name="Marcador de contenido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rtlCol="0"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rtlCol="0"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FD72FF-0502-49F1-9355-47E60C117A00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51FC063-5EA9-49AF-AFAF-D68C9E82B23B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11" name="Marcador de contenido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13" name="Marcador de contenido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6210E2-6785-49C5-BBC1-6AA979B73E58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51FC063-5EA9-49AF-AFAF-D68C9E82B23B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A45CB6-E3CE-463B-BC84-E1A13A1D8BF9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51FC063-5EA9-49AF-AFAF-D68C9E82B23B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ángulo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/>
            </a:p>
          </p:txBody>
        </p:sp>
        <p:sp>
          <p:nvSpPr>
            <p:cNvPr id="10" name="Rectángulo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/>
            </a:p>
          </p:txBody>
        </p:sp>
      </p:grpSp>
      <p:sp>
        <p:nvSpPr>
          <p:cNvPr id="11" name="Forma libre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6" name="Rectángulo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7" name="Rectángulo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3" name="Rectángulo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4" name="Rectángulo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pic>
        <p:nvPicPr>
          <p:cNvPr id="18" name="Imagen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Imagen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rtlCol="0"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 rtlCol="0"/>
          <a:lstStyle/>
          <a:p>
            <a:pPr rtl="0"/>
            <a:fld id="{31E27A72-0E0A-4494-A051-17F5B023FD7E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 rtlCol="0"/>
          <a:lstStyle/>
          <a:p>
            <a:pPr rtl="0"/>
            <a:fld id="{651FC063-5EA9-49AF-AFAF-D68C9E82B23B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ángulo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/>
            </a:p>
          </p:txBody>
        </p:sp>
        <p:sp>
          <p:nvSpPr>
            <p:cNvPr id="10" name="Rectángulo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/>
            </a:p>
          </p:txBody>
        </p:sp>
      </p:grpSp>
      <p:sp>
        <p:nvSpPr>
          <p:cNvPr id="31" name="Forma libre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2" name="Rectángulo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3" name="Rectángulo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9" name="Rectángulo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0" name="Rectángulo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pic>
        <p:nvPicPr>
          <p:cNvPr id="14" name="Imagen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Imagen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 rtlCol="0"/>
          <a:lstStyle/>
          <a:p>
            <a:pPr rtl="0"/>
            <a:fld id="{B6DDE6E7-1E4B-4F64-8EBA-9AB35D89BDC2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 rtlCol="0"/>
          <a:lstStyle/>
          <a:p>
            <a:pPr rtl="0"/>
            <a:fld id="{651FC063-5EA9-49AF-AFAF-D68C9E82B23B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34.jpe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Relationship Type="http://schemas.openxmlformats.org/officeDocument/2006/relationships/image" Target="/ppt/media/image4.png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ángulo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/>
            </a:p>
          </p:txBody>
        </p:sp>
        <p:sp>
          <p:nvSpPr>
            <p:cNvPr id="9" name="Rectángulo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/>
            </a:p>
          </p:txBody>
        </p:sp>
      </p:grpSp>
      <p:sp>
        <p:nvSpPr>
          <p:cNvPr id="10" name="Forma libre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1" name="Rectángulo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2" name="Rectángulo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pic>
        <p:nvPicPr>
          <p:cNvPr id="13" name="Imagen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Imagen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rtl="0"/>
            <a:fld id="{49F285D7-D5D2-4361-AABC-0A92137790B6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rtl="0"/>
            <a:fld id="{651FC063-5EA9-49AF-AFAF-D68C9E82B23B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8664944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Chincheta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Pushpin</ap:Template>
  <ap:TotalTime>2</ap:TotalTime>
  <ap:Words>1</ap:Words>
  <ap:PresentationFormat>Presentación en pantalla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ap:HeadingPairs>
  <ap:TitlesOfParts>
    <vt:vector baseType="lpstr" size="7">
      <vt:lpstr>Brush Script MT</vt:lpstr>
      <vt:lpstr>Calibri</vt:lpstr>
      <vt:lpstr>Constantia</vt:lpstr>
      <vt:lpstr>Franklin Gothic Book</vt:lpstr>
      <vt:lpstr>Rage Italic</vt:lpstr>
      <vt:lpstr>Chincheta</vt:lpstr>
      <vt:lpstr>Presentación de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2014-09-16T21:39:22Z</dcterms:created>
  <dcterms:modified xsi:type="dcterms:W3CDTF">2021-08-05T10:22:34Z</dcterms:modified>
</cp:coreProperties>
</file>