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10:24:13.358" v="18" actId="790"/>
      <pc:docMkLst>
        <pc:docMk/>
      </pc:docMkLst>
      <pc:sldChg chg="modSp mod modNotes">
        <pc:chgData name="Fake Test User" userId="SID-0" providerId="Test" clId="FakeClientId" dt="2021-08-05T10:23:24.451" v="4" actId="790"/>
        <pc:sldMkLst>
          <pc:docMk/>
          <pc:sldMk cId="2849457980" sldId="256"/>
        </pc:sldMkLst>
        <pc:spChg chg="mod">
          <ac:chgData name="Fake Test User" userId="SID-0" providerId="Test" clId="FakeClientId" dt="2021-08-05T10:23:19.920" v="3" actId="790"/>
          <ac:spMkLst>
            <pc:docMk/>
            <pc:sldMk cId="284945798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10:23:19.920" v="3" actId="790"/>
          <ac:spMkLst>
            <pc:docMk/>
            <pc:sldMk cId="284945798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10:24:07.358" v="16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05T10:23:30.748" v="5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05T10:23:30.748" v="5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05T10:23:30.748" v="5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05T10:23:30.748" v="5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05T10:23:30.748" v="5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05T10:23:30.748" v="5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05T10:23:30.748" v="5" actId="790"/>
          <ac:spMkLst>
            <pc:docMk/>
            <pc:sldMasterMk cId="0" sldId="2147483960"/>
            <ac:spMk id="8" creationId="{00000000-0000-0000-0000-000000000000}"/>
          </ac:spMkLst>
        </pc:spChg>
        <pc:spChg chg="mod">
          <ac:chgData name="Fake Test User" userId="SID-0" providerId="Test" clId="FakeClientId" dt="2021-08-05T10:23:30.748" v="5" actId="790"/>
          <ac:spMkLst>
            <pc:docMk/>
            <pc:sldMasterMk cId="0" sldId="2147483960"/>
            <ac:spMk id="9" creationId="{00000000-0000-0000-0000-000000000000}"/>
          </ac:spMkLst>
        </pc:spChg>
        <pc:spChg chg="mod">
          <ac:chgData name="Fake Test User" userId="SID-0" providerId="Test" clId="FakeClientId" dt="2021-08-05T10:23:30.748" v="5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05T10:23:33.295" v="6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05T10:23:33.295" v="6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3:33.295" v="6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3:33.295" v="6" actId="790"/>
            <ac:spMkLst>
              <pc:docMk/>
              <pc:sldMasterMk cId="0" sldId="214748396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3:33.295" v="6" actId="790"/>
            <ac:spMkLst>
              <pc:docMk/>
              <pc:sldMasterMk cId="0" sldId="214748396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3:33.295" v="6" actId="790"/>
            <ac:spMkLst>
              <pc:docMk/>
              <pc:sldMasterMk cId="0" sldId="2147483960"/>
              <pc:sldLayoutMk cId="0" sldId="21474839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3:33.295" v="6" actId="790"/>
            <ac:spMkLst>
              <pc:docMk/>
              <pc:sldMasterMk cId="0" sldId="2147483960"/>
              <pc:sldLayoutMk cId="0" sldId="21474839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10:23:33.295" v="6" actId="790"/>
            <ac:spMkLst>
              <pc:docMk/>
              <pc:sldMasterMk cId="0" sldId="2147483960"/>
              <pc:sldLayoutMk cId="0" sldId="21474839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5T10:23:33.295" v="6" actId="790"/>
            <ac:spMkLst>
              <pc:docMk/>
              <pc:sldMasterMk cId="0" sldId="2147483960"/>
              <pc:sldLayoutMk cId="0" sldId="21474839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10:23:33.295" v="6" actId="790"/>
            <ac:spMkLst>
              <pc:docMk/>
              <pc:sldMasterMk cId="0" sldId="2147483960"/>
              <pc:sldLayoutMk cId="0" sldId="2147483961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3:36.060" v="7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05T10:23:36.060" v="7" actId="790"/>
            <ac:spMkLst>
              <pc:docMk/>
              <pc:sldMasterMk cId="0" sldId="2147483960"/>
              <pc:sldLayoutMk cId="0" sldId="21474839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3:36.060" v="7" actId="790"/>
            <ac:spMkLst>
              <pc:docMk/>
              <pc:sldMasterMk cId="0" sldId="2147483960"/>
              <pc:sldLayoutMk cId="0" sldId="21474839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3:36.060" v="7" actId="790"/>
            <ac:spMkLst>
              <pc:docMk/>
              <pc:sldMasterMk cId="0" sldId="2147483960"/>
              <pc:sldLayoutMk cId="0" sldId="21474839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3:36.060" v="7" actId="790"/>
            <ac:spMkLst>
              <pc:docMk/>
              <pc:sldMasterMk cId="0" sldId="2147483960"/>
              <pc:sldLayoutMk cId="0" sldId="2147483962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3:36.060" v="7" actId="790"/>
            <ac:spMkLst>
              <pc:docMk/>
              <pc:sldMasterMk cId="0" sldId="2147483960"/>
              <pc:sldLayoutMk cId="0" sldId="2147483962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3:40.295" v="8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05T10:23:40.295" v="8" actId="790"/>
            <ac:spMkLst>
              <pc:docMk/>
              <pc:sldMasterMk cId="0" sldId="2147483960"/>
              <pc:sldLayoutMk cId="0" sldId="21474839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3:40.295" v="8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3:40.295" v="8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3:40.295" v="8" actId="790"/>
            <ac:spMkLst>
              <pc:docMk/>
              <pc:sldMasterMk cId="0" sldId="2147483960"/>
              <pc:sldLayoutMk cId="0" sldId="21474839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3:40.295" v="8" actId="790"/>
            <ac:spMkLst>
              <pc:docMk/>
              <pc:sldMasterMk cId="0" sldId="2147483960"/>
              <pc:sldLayoutMk cId="0" sldId="21474839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3:40.295" v="8" actId="790"/>
            <ac:spMkLst>
              <pc:docMk/>
              <pc:sldMasterMk cId="0" sldId="2147483960"/>
              <pc:sldLayoutMk cId="0" sldId="21474839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3:40.295" v="8" actId="790"/>
            <ac:spMkLst>
              <pc:docMk/>
              <pc:sldMasterMk cId="0" sldId="2147483960"/>
              <pc:sldLayoutMk cId="0" sldId="21474839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3:40.295" v="8" actId="790"/>
            <ac:spMkLst>
              <pc:docMk/>
              <pc:sldMasterMk cId="0" sldId="2147483960"/>
              <pc:sldLayoutMk cId="0" sldId="21474839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3:40.295" v="8" actId="790"/>
            <ac:spMkLst>
              <pc:docMk/>
              <pc:sldMasterMk cId="0" sldId="2147483960"/>
              <pc:sldLayoutMk cId="0" sldId="21474839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3:43.201" v="9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05T10:23:43.201" v="9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3:43.201" v="9" actId="790"/>
            <ac:spMkLst>
              <pc:docMk/>
              <pc:sldMasterMk cId="0" sldId="2147483960"/>
              <pc:sldLayoutMk cId="0" sldId="21474839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3:43.201" v="9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3:43.201" v="9" actId="790"/>
            <ac:spMkLst>
              <pc:docMk/>
              <pc:sldMasterMk cId="0" sldId="2147483960"/>
              <pc:sldLayoutMk cId="0" sldId="21474839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3:43.201" v="9" actId="790"/>
            <ac:spMkLst>
              <pc:docMk/>
              <pc:sldMasterMk cId="0" sldId="2147483960"/>
              <pc:sldLayoutMk cId="0" sldId="21474839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3:43.201" v="9" actId="790"/>
            <ac:spMkLst>
              <pc:docMk/>
              <pc:sldMasterMk cId="0" sldId="2147483960"/>
              <pc:sldLayoutMk cId="0" sldId="21474839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3:47.561" v="10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05T10:23:47.561" v="10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3:47.561" v="10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3:47.561" v="10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3:47.561" v="10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3:47.561" v="10" actId="790"/>
            <ac:spMkLst>
              <pc:docMk/>
              <pc:sldMasterMk cId="0" sldId="2147483960"/>
              <pc:sldLayoutMk cId="0" sldId="21474839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3:47.561" v="10" actId="790"/>
            <ac:spMkLst>
              <pc:docMk/>
              <pc:sldMasterMk cId="0" sldId="2147483960"/>
              <pc:sldLayoutMk cId="0" sldId="21474839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3:47.561" v="10" actId="790"/>
            <ac:spMkLst>
              <pc:docMk/>
              <pc:sldMasterMk cId="0" sldId="2147483960"/>
              <pc:sldLayoutMk cId="0" sldId="21474839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3:47.561" v="10" actId="790"/>
            <ac:spMkLst>
              <pc:docMk/>
              <pc:sldMasterMk cId="0" sldId="2147483960"/>
              <pc:sldLayoutMk cId="0" sldId="214748396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3:50.529" v="11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05T10:23:50.529" v="11" actId="790"/>
            <ac:spMkLst>
              <pc:docMk/>
              <pc:sldMasterMk cId="0" sldId="2147483960"/>
              <pc:sldLayoutMk cId="0" sldId="21474839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3:50.529" v="11" actId="790"/>
            <ac:spMkLst>
              <pc:docMk/>
              <pc:sldMasterMk cId="0" sldId="2147483960"/>
              <pc:sldLayoutMk cId="0" sldId="21474839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3:50.529" v="11" actId="790"/>
            <ac:spMkLst>
              <pc:docMk/>
              <pc:sldMasterMk cId="0" sldId="2147483960"/>
              <pc:sldLayoutMk cId="0" sldId="21474839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3:50.529" v="11" actId="790"/>
            <ac:spMkLst>
              <pc:docMk/>
              <pc:sldMasterMk cId="0" sldId="2147483960"/>
              <pc:sldLayoutMk cId="0" sldId="21474839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3:55.201" v="12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05T10:23:55.201" v="12" actId="790"/>
            <ac:spMkLst>
              <pc:docMk/>
              <pc:sldMasterMk cId="0" sldId="2147483960"/>
              <pc:sldLayoutMk cId="0" sldId="21474839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3:55.201" v="12" actId="790"/>
            <ac:spMkLst>
              <pc:docMk/>
              <pc:sldMasterMk cId="0" sldId="2147483960"/>
              <pc:sldLayoutMk cId="0" sldId="21474839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3:55.201" v="12" actId="790"/>
            <ac:spMkLst>
              <pc:docMk/>
              <pc:sldMasterMk cId="0" sldId="2147483960"/>
              <pc:sldLayoutMk cId="0" sldId="21474839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3:57.795" v="13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05T10:23:57.795" v="13" actId="790"/>
            <ac:spMkLst>
              <pc:docMk/>
              <pc:sldMasterMk cId="0" sldId="2147483960"/>
              <pc:sldLayoutMk cId="0" sldId="21474839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3:57.795" v="13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3:57.795" v="13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3:57.795" v="13" actId="790"/>
            <ac:spMkLst>
              <pc:docMk/>
              <pc:sldMasterMk cId="0" sldId="2147483960"/>
              <pc:sldLayoutMk cId="0" sldId="21474839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3:57.795" v="13" actId="790"/>
            <ac:spMkLst>
              <pc:docMk/>
              <pc:sldMasterMk cId="0" sldId="2147483960"/>
              <pc:sldLayoutMk cId="0" sldId="21474839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3:57.795" v="13" actId="790"/>
            <ac:spMkLst>
              <pc:docMk/>
              <pc:sldMasterMk cId="0" sldId="2147483960"/>
              <pc:sldLayoutMk cId="0" sldId="21474839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4:00.654" v="14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10:24:00.654" v="14" actId="790"/>
            <ac:spMkLst>
              <pc:docMk/>
              <pc:sldMasterMk cId="0" sldId="2147483960"/>
              <pc:sldLayoutMk cId="0" sldId="21474839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4:04.514" v="15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05T10:24:04.514" v="15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4:04.514" v="15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4:04.514" v="15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4:04.514" v="15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4:04.514" v="15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4:07.358" v="16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05T10:24:07.358" v="16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4:07.358" v="16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4:07.358" v="16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4:07.358" v="16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4:07.358" v="16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16DB461-6968-4F8D-A29A-DD46E47B64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851033-E69E-47BB-A3B2-BCB8DAA0C7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4B4D2-82FF-4A10-93EA-3DBF8D143F54}" type="datetimeFigureOut">
              <a:rPr lang="es-ES" smtClean="0"/>
              <a:t>05/08/2021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73F471-7086-4122-B228-3F1F3C8CE4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6817CB-4F7E-4F27-9BC2-09DFC2F296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2CF9F-1B0C-4CA6-B899-821B496EE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8371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02B2A-F7E7-41CF-94B5-005C0708EE88}" type="datetimeFigureOut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3DE0D-5ED1-4964-8AF8-E39A35B5F66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317052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3DE0D-5ED1-4964-8AF8-E39A35B5F66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64468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BDA0DA-9833-4BA1-8F2E-CE6DD913928C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Elipse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382B80-4FEC-4C81-93C2-CE45FC4F9012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 rtlCol="0">
            <a:noAutofit/>
          </a:bodyPr>
          <a:lstStyle>
            <a:lvl1pPr marL="640080" indent="-457200" algn="l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B526D7-18CD-44E2-B11C-D989F9509A44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78AC23-6677-4965-98DD-0BB48F6660B4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" name="Rectángulo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Elipse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rtlCol="0" anchor="b"/>
          <a:lstStyle>
            <a:lvl1pPr algn="r">
              <a:defRPr sz="4600" b="1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rtlCol="0"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68540C-004D-4759-A4A4-E22D2D2255D3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7FB647-79C5-4BD7-B063-EA77664DBD55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6219E5-816E-4F10-998D-D5C056CD406A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F60446-B9AA-4D86-B31C-88BBF1A87F9A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723F97-5ACF-4CFE-AE2C-0434875CEA7D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rtlCol="0"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rtlCol="0"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5A3BB7-6F81-485D-9060-ACABB4492B1B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" name="Rectángulo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Rectángulo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Elipse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rtlCol="0"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8961F1-0F70-49F5-B013-8BB945FECB51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rtlCol="0" anchor="b">
            <a:noAutofit/>
          </a:bodyPr>
          <a:lstStyle>
            <a:lvl1pPr algn="l">
              <a:defRPr sz="46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" name="Rectángulo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Elipse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0C4A751B-56EB-44E2-8A96-D4E3B6E7E307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D7E63A33-8271-4DD0-9C48-789913D7C11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2.xml><?xml version="1.0" encoding="utf-8"?>
<a:theme xmlns:a="http://schemas.openxmlformats.org/drawingml/2006/main" name="Estel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Slipstream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Georgia</vt:lpstr>
      <vt:lpstr>Trebuchet MS</vt:lpstr>
      <vt:lpstr>Estela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2014-09-16T21:39:42Z</dcterms:created>
  <dcterms:modified xsi:type="dcterms:W3CDTF">2021-08-05T10:24:44Z</dcterms:modified>
</cp:coreProperties>
</file>