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5T09:46:48.633" v="18" actId="790"/>
      <pc:docMkLst>
        <pc:docMk/>
      </pc:docMkLst>
      <pc:sldChg chg="modSp mod modNotes">
        <pc:chgData name="Fake Test User" userId="SID-0" providerId="Test" clId="FakeClientId" dt="2021-08-05T09:45:48.493" v="4" actId="790"/>
        <pc:sldMkLst>
          <pc:docMk/>
          <pc:sldMk cId="1213196239" sldId="256"/>
        </pc:sldMkLst>
        <pc:spChg chg="mod">
          <ac:chgData name="Fake Test User" userId="SID-0" providerId="Test" clId="FakeClientId" dt="2021-08-05T09:45:43.618" v="3" actId="790"/>
          <ac:spMkLst>
            <pc:docMk/>
            <pc:sldMk cId="121319623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5T09:45:43.618" v="3" actId="790"/>
          <ac:spMkLst>
            <pc:docMk/>
            <pc:sldMk cId="121319623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5T09:46:41.196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5T09:45:55.040" v="5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05T09:45:55.040" v="5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05T09:45:55.040" v="5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05T09:45:55.040" v="5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5T09:45:55.040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5T09:45:55.040" v="5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05T09:45:55.040" v="5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5T09:45:55.040" v="5" actId="790"/>
          <ac:spMkLst>
            <pc:docMk/>
            <pc:sldMasterMk cId="0" sldId="2147483660"/>
            <ac:spMk id="28" creationId="{00000000-0000-0000-0000-000000000000}"/>
          </ac:spMkLst>
        </pc:spChg>
        <pc:sldLayoutChg chg="modSp mod">
          <pc:chgData name="Fake Test User" userId="SID-0" providerId="Test" clId="FakeClientId" dt="2021-08-05T09:45:58.571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5T09:45:58.571" v="6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9:45:58.571" v="6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9:45:58.571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09:45:58.571" v="6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05T09:45:58.571" v="6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5T09:45:58.571" v="6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9:46:01.977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5T09:46:01.977" v="7" actId="790"/>
            <ac:spMkLst>
              <pc:docMk/>
              <pc:sldMasterMk cId="0" sldId="2147483660"/>
              <pc:sldLayoutMk cId="0" sldId="2147483662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5T09:46:01.977" v="7" actId="790"/>
            <ac:spMkLst>
              <pc:docMk/>
              <pc:sldMasterMk cId="0" sldId="2147483660"/>
              <pc:sldLayoutMk cId="0" sldId="2147483662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5T09:46:01.977" v="7" actId="790"/>
            <ac:spMkLst>
              <pc:docMk/>
              <pc:sldMasterMk cId="0" sldId="2147483660"/>
              <pc:sldLayoutMk cId="0" sldId="2147483662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5T09:46:01.977" v="7" actId="790"/>
            <ac:spMkLst>
              <pc:docMk/>
              <pc:sldMasterMk cId="0" sldId="2147483660"/>
              <pc:sldLayoutMk cId="0" sldId="2147483662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5T09:46:01.977" v="7" actId="790"/>
            <ac:spMkLst>
              <pc:docMk/>
              <pc:sldMasterMk cId="0" sldId="2147483660"/>
              <pc:sldLayoutMk cId="0" sldId="2147483662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9:46:12.961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5T09:46:12.961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9:46:12.961" v="8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9:46:12.961" v="8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9:46:12.961" v="8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5T09:46:12.961" v="8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5T09:46:12.961" v="8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9:46:16.618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5T09:46:16.618" v="9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09:46:16.618" v="9" actId="790"/>
            <ac:spMkLst>
              <pc:docMk/>
              <pc:sldMasterMk cId="0" sldId="2147483660"/>
              <pc:sldLayoutMk cId="0" sldId="2147483664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5T09:46:16.618" v="9" actId="790"/>
            <ac:spMkLst>
              <pc:docMk/>
              <pc:sldMasterMk cId="0" sldId="2147483660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5T09:46:16.618" v="9" actId="790"/>
            <ac:spMkLst>
              <pc:docMk/>
              <pc:sldMasterMk cId="0" sldId="2147483660"/>
              <pc:sldLayoutMk cId="0" sldId="2147483664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5T09:46:16.618" v="9" actId="790"/>
            <ac:spMkLst>
              <pc:docMk/>
              <pc:sldMasterMk cId="0" sldId="2147483660"/>
              <pc:sldLayoutMk cId="0" sldId="2147483664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5T09:46:16.618" v="9" actId="790"/>
            <ac:spMkLst>
              <pc:docMk/>
              <pc:sldMasterMk cId="0" sldId="2147483660"/>
              <pc:sldLayoutMk cId="0" sldId="2147483664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9:46:19.602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5T09:46:19.602" v="10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9:46:19.602" v="10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9:46:19.602" v="1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9:46:19.602" v="10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09:46:19.602" v="10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5T09:46:19.602" v="10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5T09:46:19.602" v="10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5T09:46:19.602" v="10" actId="790"/>
            <ac:spMkLst>
              <pc:docMk/>
              <pc:sldMasterMk cId="0" sldId="2147483660"/>
              <pc:sldLayoutMk cId="0" sldId="2147483665"/>
              <ac:spMk id="28" creationId="{00000000-0000-0000-0000-000000000000}"/>
            </ac:spMkLst>
          </pc:spChg>
          <pc:spChg chg="mod">
            <ac:chgData name="Fake Test User" userId="SID-0" providerId="Test" clId="FakeClientId" dt="2021-08-05T09:46:19.602" v="10" actId="790"/>
            <ac:spMkLst>
              <pc:docMk/>
              <pc:sldMasterMk cId="0" sldId="2147483660"/>
              <pc:sldLayoutMk cId="0" sldId="2147483665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9:46:22.508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5T09:46:22.508" v="11" actId="790"/>
            <ac:spMkLst>
              <pc:docMk/>
              <pc:sldMasterMk cId="0" sldId="2147483660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9:46:22.508" v="11" actId="790"/>
            <ac:spMkLst>
              <pc:docMk/>
              <pc:sldMasterMk cId="0" sldId="2147483660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5T09:46:22.508" v="11" actId="790"/>
            <ac:spMkLst>
              <pc:docMk/>
              <pc:sldMasterMk cId="0" sldId="2147483660"/>
              <pc:sldLayoutMk cId="0" sldId="2147483666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5T09:46:22.508" v="11" actId="790"/>
            <ac:spMkLst>
              <pc:docMk/>
              <pc:sldMasterMk cId="0" sldId="2147483660"/>
              <pc:sldLayoutMk cId="0" sldId="2147483666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9:46:26.305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5T09:46:26.305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9:46:26.305" v="12" actId="790"/>
            <ac:spMkLst>
              <pc:docMk/>
              <pc:sldMasterMk cId="0" sldId="2147483660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9:46:26.305" v="12" actId="790"/>
            <ac:spMkLst>
              <pc:docMk/>
              <pc:sldMasterMk cId="0" sldId="2147483660"/>
              <pc:sldLayoutMk cId="0" sldId="2147483667"/>
              <ac:spMk id="2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9:46:29.227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5T09:46:29.227" v="13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9:46:29.227" v="13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9:46:29.227" v="13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5T09:46:29.227" v="13" actId="790"/>
            <ac:spMkLst>
              <pc:docMk/>
              <pc:sldMasterMk cId="0" sldId="2147483660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5T09:46:29.227" v="13" actId="790"/>
            <ac:spMkLst>
              <pc:docMk/>
              <pc:sldMasterMk cId="0" sldId="2147483660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5T09:46:29.227" v="13" actId="790"/>
            <ac:spMkLst>
              <pc:docMk/>
              <pc:sldMasterMk cId="0" sldId="2147483660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5T09:46:29.227" v="13" actId="790"/>
            <ac:spMkLst>
              <pc:docMk/>
              <pc:sldMasterMk cId="0" sldId="2147483660"/>
              <pc:sldLayoutMk cId="0" sldId="2147483668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9:46:32.180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5T09:46:32.180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9:46:32.180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9:46:32.180" v="14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5T09:46:32.180" v="14" actId="790"/>
            <ac:spMkLst>
              <pc:docMk/>
              <pc:sldMasterMk cId="0" sldId="2147483660"/>
              <pc:sldLayoutMk cId="0" sldId="2147483669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5T09:46:32.180" v="14" actId="790"/>
            <ac:spMkLst>
              <pc:docMk/>
              <pc:sldMasterMk cId="0" sldId="2147483660"/>
              <pc:sldLayoutMk cId="0" sldId="2147483669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5T09:46:32.180" v="14" actId="790"/>
            <ac:spMkLst>
              <pc:docMk/>
              <pc:sldMasterMk cId="0" sldId="2147483660"/>
              <pc:sldLayoutMk cId="0" sldId="2147483669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9:46:35.164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5T09:46:35.164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9:46:35.164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9:46:35.164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9:46:35.164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9:46:35.164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9:46:41.196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5T09:46:41.196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9:46:41.196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9:46:41.196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9:46:41.196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9:46:41.196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27FC738-B248-47AC-B3F4-6350568ABF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C18E13-6292-473B-AAC8-7354FEF58E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8D921-F669-40B5-9519-49A3C36E6786}" type="datetimeFigureOut">
              <a:rPr lang="es-ES" smtClean="0"/>
              <a:t>05/08/2021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CE157E-100E-4D82-BBE5-0AE745ABE0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F105AA-2A83-445F-8DF6-17C982F839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CBA85-CA06-42DD-A85D-F39504F948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232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F7D2C-0739-411E-8530-34BEDFACEC39}" type="datetimeFigureOut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2E197-7195-448F-B629-9C1CBBC3B3CE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361538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2E197-7195-448F-B629-9C1CBBC3B3C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10565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A66692C-2150-4A59-A85D-BE7217394EA3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c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s-ES" noProof="0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rtlCol="0" anchor="t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rtlCol="0"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16" name="Marcador de fecha 1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BBF3B76-7A8B-4903-AAE4-78CB6174DEF7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FFE315F-0EA9-443C-B9F0-9E5155E86AE0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27" name="Marcador de contenido 26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25" name="Marcador de fecha 2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D16E5CE-0E9E-4F91-8AFA-AA1331215D36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19" name="Marcador de pie de pá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la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c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s-ES" noProof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rtlCol="0"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19" name="Marcador de fecha 1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94DA7A0-D541-4C8D-84C5-8671B96F35BB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11" name="Marcador de pie de página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14" name="Marcador de conteni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21" name="Marcador de fech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D3E090B-7C7C-4115-B87E-0DA6569C2F41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31" name="Marcador de número de diapositiva 3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rtlCol="0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25" name="Marcador de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rtlCol="0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28" name="Marcador de conteni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BE72E44-48EC-4DD3-A095-E4E6EC5A49E9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11" name="Conector rec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s-E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12" name="Marcador de fecha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FF528F6-3681-49CD-AAF2-0705507E0DF9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21" name="Marcador de pie de página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D49B56D-0001-4AA1-A485-9762BA1E9F80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24" name="Marcador de pie de página 2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c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s-ES" noProof="0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rtlCol="0" anchor="ctr"/>
          <a:lstStyle>
            <a:lvl1pPr algn="l">
              <a:buNone/>
              <a:defRPr sz="20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26" name="Marcador de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 rtlCol="0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25" name="Marcador de fecha 2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4F92A62-7B12-42F2-ACF3-011443CEB55B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29" name="Marcador de pie de página 2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posición de imagen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kumimoji="0" lang="es-ES" noProof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CC70C8B-3480-40C8-B645-8D2D4886BA92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31" name="Marcador de número de diapositiva 3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rtlCol="0" anchor="ctr"/>
          <a:lstStyle>
            <a:lvl1pPr algn="l">
              <a:buNone/>
              <a:defRPr sz="20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 rtlCol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c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s-ES" noProof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11" name="Marcador de fech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rtl="0" eaLnBrk="1" latinLnBrk="0" hangingPunct="1"/>
            <a:fld id="{EA09E08E-79A1-4923-B481-C6F205D00EB0}" type="datetime1">
              <a:rPr lang="es-ES" noProof="0" smtClean="0"/>
              <a:t>05/08/2021</a:t>
            </a:fld>
            <a:endParaRPr lang="es-ES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Marcador de pie de pá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rtl="0" eaLnBrk="1" latinLnBrk="0" hangingPunct="1"/>
            <a:endParaRPr kumimoji="0" lang="es-ES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rtl="0" eaLnBrk="1" latinLnBrk="0" hangingPunct="1"/>
            <a:fld id="{CA15C064-DD44-4CAC-873E-2D1F54821676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Marcador de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9" name="Conector rec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s-ES" noProof="0"/>
          </a:p>
        </p:txBody>
      </p:sp>
      <p:sp>
        <p:nvSpPr>
          <p:cNvPr id="12" name="Conector rec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319623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Travesía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Trek</ap:Template>
  <ap:TotalTime>2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6">
      <vt:lpstr>Calibri</vt:lpstr>
      <vt:lpstr>Franklin Gothic Book</vt:lpstr>
      <vt:lpstr>Franklin Gothic Medium</vt:lpstr>
      <vt:lpstr>Wingdings 2</vt:lpstr>
      <vt:lpstr>Travesía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2014-09-16T21:40:56Z</dcterms:created>
  <dcterms:modified xsi:type="dcterms:W3CDTF">2021-08-05T09:47:15Z</dcterms:modified>
</cp:coreProperties>
</file>