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21.xml" ContentType="application/vnd.openxmlformats-officedocument.presentationml.slideLayout+xml"/>
  <Override PartName="/ppt/slides/slide12.xml" ContentType="application/vnd.openxmlformats-officedocument.presentationml.slide+xml"/>
  <Override PartName="/ppt/slides/slide153.xml" ContentType="application/vnd.openxmlformats-officedocument.presentationml.slide+xml"/>
  <Override PartName="/ppt/notesSlides/notesSlide152.xml" ContentType="application/vnd.openxmlformats-officedocument.presentationml.notesSlide+xml"/>
  <Override PartName="/ppt/slides/slide214.xml" ContentType="application/vnd.openxmlformats-officedocument.presentationml.slide+xml"/>
  <Override PartName="/ppt/notesSlides/notesSlide213.xml" ContentType="application/vnd.openxmlformats-officedocument.presentationml.notesSlide+xml"/>
  <Override PartName="/ppt/slides/slide305.xml" ContentType="application/vnd.openxmlformats-officedocument.presentationml.slide+xml"/>
  <Override PartName="/ppt/notesSlides/notesSlide304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247.xml" ContentType="application/vnd.openxmlformats-officedocument.presentationml.slide+xml"/>
  <Override PartName="/ppt/notesSlides/notesSlide246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38.xml" ContentType="application/vnd.openxmlformats-officedocument.presentationml.notesSlide+xml"/>
  <Override PartName="/ppt/slides/slide1910.xml" ContentType="application/vnd.openxmlformats-officedocument.presentationml.slide+xml"/>
  <Override PartName="/ppt/notesSlides/notesSlide199.xml" ContentType="application/vnd.openxmlformats-officedocument.presentationml.notesSlide+xml"/>
  <Override PartName="/ppt/slides/slide2911.xml" ContentType="application/vnd.openxmlformats-officedocument.presentationml.slide+xml"/>
  <Override PartName="/ppt/notesSlides/notesSlide2910.xml" ContentType="application/vnd.openxmlformats-officedocument.presentationml.notesSlide+xml"/>
  <Override PartName="/ppt/notesSlides/notesSlide111.xml" ContentType="application/vnd.openxmlformats-officedocument.presentationml.notesSlide+xml"/>
  <Override PartName="/ppt/slides/slide1812.xml" ContentType="application/vnd.openxmlformats-officedocument.presentationml.slide+xml"/>
  <Override PartName="/ppt/notesSlides/notesSlide1812.xml" ContentType="application/vnd.openxmlformats-officedocument.presentationml.notesSlide+xml"/>
  <Override PartName="/ppt/slides/slide2313.xml" ContentType="application/vnd.openxmlformats-officedocument.presentationml.slide+xml"/>
  <Override PartName="/ppt/notesSlides/notesSlide2313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3.xml" ContentType="application/vnd.openxmlformats-officedocument.presentationml.slideLayout+xml"/>
  <Override PartName="/ppt/theme/theme12.xml" ContentType="application/vnd.openxmlformats-officedocument.theme+xml"/>
  <Override PartName="/ppt/slides/slide614.xml" ContentType="application/vnd.openxmlformats-officedocument.presentationml.slide+xml"/>
  <Override PartName="/ppt/notesSlides/notesSlide614.xml" ContentType="application/vnd.openxmlformats-officedocument.presentationml.notesSlide+xml"/>
  <Override PartName="/ppt/slides/slide1215.xml" ContentType="application/vnd.openxmlformats-officedocument.presentationml.slide+xml"/>
  <Override PartName="/ppt/notesSlides/notesSlide1215.xml" ContentType="application/vnd.openxmlformats-officedocument.presentationml.notesSlide+xml"/>
  <Override PartName="/ppt/slides/slide2816.xml" ContentType="application/vnd.openxmlformats-officedocument.presentationml.slide+xml"/>
  <Override PartName="/ppt/notesSlides/notesSlide2816.xml" ContentType="application/vnd.openxmlformats-officedocument.presentationml.notesSlide+xml"/>
  <Override PartName="/ppt/slides/slide517.xml" ContentType="application/vnd.openxmlformats-officedocument.presentationml.slide+xml"/>
  <Override PartName="/ppt/notesSlides/notesSlide517.xml" ContentType="application/vnd.openxmlformats-officedocument.presentationml.notesSlide+xml"/>
  <Override PartName="/ppt/slides/slide1718.xml" ContentType="application/vnd.openxmlformats-officedocument.presentationml.slide+xml"/>
  <Override PartName="/ppt/notesSlides/notesSlide1718.xml" ContentType="application/vnd.openxmlformats-officedocument.presentationml.notesSlide+xml"/>
  <Override PartName="/ppt/slides/slide2719.xml" ContentType="application/vnd.openxmlformats-officedocument.presentationml.slide+xml"/>
  <Override PartName="/ppt/notesSlides/notesSlide2719.xml" ContentType="application/vnd.openxmlformats-officedocument.presentationml.notesSlide+xml"/>
  <Override PartName="/ppt/slides/slide1120.xml" ContentType="application/vnd.openxmlformats-officedocument.presentationml.slide+xml"/>
  <Override PartName="/ppt/notesSlides/notesSlide1120.xml" ContentType="application/vnd.openxmlformats-officedocument.presentationml.notesSlide+xml"/>
  <Override PartName="/ppt/slides/slide2221.xml" ContentType="application/vnd.openxmlformats-officedocument.presentationml.slide+xml"/>
  <Override PartName="/ppt/notesSlides/notesSlide2221.xml" ContentType="application/vnd.openxmlformats-officedocument.presentationml.notesSlide+xml"/>
  <Override PartName="/ppt/slides/slide422.xml" ContentType="application/vnd.openxmlformats-officedocument.presentationml.slide+xml"/>
  <Override PartName="/ppt/notesSlides/notesSlide422.xml" ContentType="application/vnd.openxmlformats-officedocument.presentationml.notesSlide+xml"/>
  <Override PartName="/ppt/slides/slide1023.xml" ContentType="application/vnd.openxmlformats-officedocument.presentationml.slide+xml"/>
  <Override PartName="/ppt/notesSlides/notesSlide1023.xml" ContentType="application/vnd.openxmlformats-officedocument.presentationml.notesSlide+xml"/>
  <Override PartName="/ppt/slides/slide1624.xml" ContentType="application/vnd.openxmlformats-officedocument.presentationml.slide+xml"/>
  <Override PartName="/ppt/notesSlides/notesSlide1624.xml" ContentType="application/vnd.openxmlformats-officedocument.presentationml.notesSlide+xml"/>
  <Override PartName="/ppt/slides/slide2525.xml" ContentType="application/vnd.openxmlformats-officedocument.presentationml.slide+xml"/>
  <Override PartName="/ppt/notesSlides/notesSlide2525.xml" ContentType="application/vnd.openxmlformats-officedocument.presentationml.notesSlide+xml"/>
  <Override PartName="/ppt/slides/slide3126.xml" ContentType="application/vnd.openxmlformats-officedocument.presentationml.slide+xml"/>
  <Override PartName="/ppt/notesSlides/notesSlide3126.xml" ContentType="application/vnd.openxmlformats-officedocument.presentationml.notesSlide+xml"/>
  <Override PartName="/ppt/slides/slide1427.xml" ContentType="application/vnd.openxmlformats-officedocument.presentationml.slide+xml"/>
  <Override PartName="/ppt/notesSlides/notesSlide1427.xml" ContentType="application/vnd.openxmlformats-officedocument.presentationml.notesSlide+xml"/>
  <Override PartName="/ppt/viewProps.xml" ContentType="application/vnd.openxmlformats-officedocument.presentationml.viewProps+xml"/>
  <Override PartName="/customXml/item2.xml" ContentType="application/xml"/>
  <Override PartName="/customXml/itemProps21.xml" ContentType="application/vnd.openxmlformats-officedocument.customXmlProperties+xml"/>
  <Override PartName="/ppt/tableStyles.xml" ContentType="application/vnd.openxmlformats-officedocument.presentationml.tableStyles+xml"/>
  <Override PartName="/customXml/item12.xml" ContentType="application/xml"/>
  <Override PartName="/customXml/itemProps12.xml" ContentType="application/vnd.openxmlformats-officedocument.customXmlProperties+xml"/>
  <Override PartName="/ppt/slides/slide228.xml" ContentType="application/vnd.openxmlformats-officedocument.presentationml.slide+xml"/>
  <Override PartName="/ppt/notesSlides/notesSlide228.xml" ContentType="application/vnd.openxmlformats-officedocument.presentationml.notesSlide+xml"/>
  <Override PartName="/ppt/slides/slide2029.xml" ContentType="application/vnd.openxmlformats-officedocument.presentationml.slide+xml"/>
  <Override PartName="/ppt/notesSlides/notesSlide2029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2630.xml" ContentType="application/vnd.openxmlformats-officedocument.presentationml.slide+xml"/>
  <Override PartName="/ppt/notesSlides/notesSlide2630.xml" ContentType="application/vnd.openxmlformats-officedocument.presentationml.notesSlide+xml"/>
  <Override PartName="/customXml/item33.xml" ContentType="application/xml"/>
  <Override PartName="/customXml/itemProps33.xml" ContentType="application/vnd.openxmlformats-officedocument.customXmlProperties+xml"/>
  <Override PartName="/ppt/slides/slide831.xml" ContentType="application/vnd.openxmlformats-officedocument.presentationml.slide+xml"/>
  <Override PartName="/ppt/notesSlides/notesSlide831.xml" ContentType="application/vnd.openxmlformats-officedocument.presentationml.notesSlid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99" d="100"/>
          <a:sy n="99" d="100"/>
        </p:scale>
        <p:origin x="95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397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91.xml" Id="rId13" /><Relationship Type="http://schemas.openxmlformats.org/officeDocument/2006/relationships/slide" Target="/ppt/slides/slide1427.xml" Id="rId18" /><Relationship Type="http://schemas.openxmlformats.org/officeDocument/2006/relationships/slide" Target="/ppt/slides/slide2221.xml" Id="rId26" /><Relationship Type="http://schemas.openxmlformats.org/officeDocument/2006/relationships/viewProps" Target="/ppt/viewProps.xml" Id="rId39" /><Relationship Type="http://schemas.openxmlformats.org/officeDocument/2006/relationships/slide" Target="/ppt/slides/slide1718.xml" Id="rId21" /><Relationship Type="http://schemas.openxmlformats.org/officeDocument/2006/relationships/slide" Target="/ppt/slides/slide305.xml" Id="rId34" /><Relationship Type="http://schemas.openxmlformats.org/officeDocument/2006/relationships/slide" Target="/ppt/slides/slide36.xml" Id="rId7" /><Relationship Type="http://schemas.openxmlformats.org/officeDocument/2006/relationships/customXml" Target="/customXml/item2.xml" Id="rId2" /><Relationship Type="http://schemas.openxmlformats.org/officeDocument/2006/relationships/slide" Target="/ppt/slides/slide1215.xml" Id="rId16" /><Relationship Type="http://schemas.openxmlformats.org/officeDocument/2006/relationships/slide" Target="/ppt/slides/slide1624.xml" Id="rId20" /><Relationship Type="http://schemas.openxmlformats.org/officeDocument/2006/relationships/slide" Target="/ppt/slides/slide2525.xml" Id="rId29" /><Relationship Type="http://schemas.openxmlformats.org/officeDocument/2006/relationships/tableStyles" Target="/ppt/tableStyles.xml" Id="rId41" /><Relationship Type="http://schemas.openxmlformats.org/officeDocument/2006/relationships/customXml" Target="/customXml/item12.xml" Id="rId1" /><Relationship Type="http://schemas.openxmlformats.org/officeDocument/2006/relationships/slide" Target="/ppt/slides/slide228.xml" Id="rId6" /><Relationship Type="http://schemas.openxmlformats.org/officeDocument/2006/relationships/slide" Target="/ppt/slides/slide78.xml" Id="rId11" /><Relationship Type="http://schemas.openxmlformats.org/officeDocument/2006/relationships/slide" Target="/ppt/slides/slide2029.xml" Id="rId24" /><Relationship Type="http://schemas.openxmlformats.org/officeDocument/2006/relationships/slide" Target="/ppt/slides/slide2816.xml" Id="rId32" /><Relationship Type="http://schemas.openxmlformats.org/officeDocument/2006/relationships/handoutMaster" Target="/ppt/handoutMasters/handoutMaster11.xml" Id="rId37" /><Relationship Type="http://schemas.openxmlformats.org/officeDocument/2006/relationships/theme" Target="/ppt/theme/theme12.xml" Id="rId40" /><Relationship Type="http://schemas.openxmlformats.org/officeDocument/2006/relationships/slide" Target="/ppt/slides/slide12.xml" Id="rId5" /><Relationship Type="http://schemas.openxmlformats.org/officeDocument/2006/relationships/slide" Target="/ppt/slides/slide1120.xml" Id="rId15" /><Relationship Type="http://schemas.openxmlformats.org/officeDocument/2006/relationships/slide" Target="/ppt/slides/slide1910.xml" Id="rId23" /><Relationship Type="http://schemas.openxmlformats.org/officeDocument/2006/relationships/slide" Target="/ppt/slides/slide247.xml" Id="rId28" /><Relationship Type="http://schemas.openxmlformats.org/officeDocument/2006/relationships/notesMaster" Target="/ppt/notesMasters/notesMaster11.xml" Id="rId36" /><Relationship Type="http://schemas.openxmlformats.org/officeDocument/2006/relationships/slide" Target="/ppt/slides/slide614.xml" Id="rId10" /><Relationship Type="http://schemas.openxmlformats.org/officeDocument/2006/relationships/slide" Target="/ppt/slides/slide153.xml" Id="rId19" /><Relationship Type="http://schemas.openxmlformats.org/officeDocument/2006/relationships/slide" Target="/ppt/slides/slide2719.xml" Id="rId31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7.xml" Id="rId9" /><Relationship Type="http://schemas.openxmlformats.org/officeDocument/2006/relationships/slide" Target="/ppt/slides/slide1023.xml" Id="rId14" /><Relationship Type="http://schemas.openxmlformats.org/officeDocument/2006/relationships/slide" Target="/ppt/slides/slide1812.xml" Id="rId22" /><Relationship Type="http://schemas.openxmlformats.org/officeDocument/2006/relationships/slide" Target="/ppt/slides/slide2313.xml" Id="rId27" /><Relationship Type="http://schemas.openxmlformats.org/officeDocument/2006/relationships/slide" Target="/ppt/slides/slide2630.xml" Id="rId30" /><Relationship Type="http://schemas.openxmlformats.org/officeDocument/2006/relationships/slide" Target="/ppt/slides/slide3126.xml" Id="rId35" /><Relationship Type="http://schemas.openxmlformats.org/officeDocument/2006/relationships/slide" Target="/ppt/slides/slide422.xml" Id="rId8" /><Relationship Type="http://schemas.openxmlformats.org/officeDocument/2006/relationships/customXml" Target="/customXml/item33.xml" Id="rId3" /><Relationship Type="http://schemas.openxmlformats.org/officeDocument/2006/relationships/slide" Target="/ppt/slides/slide831.xml" Id="rId12" /><Relationship Type="http://schemas.openxmlformats.org/officeDocument/2006/relationships/slide" Target="/ppt/slides/slide139.xml" Id="rId17" /><Relationship Type="http://schemas.openxmlformats.org/officeDocument/2006/relationships/slide" Target="/ppt/slides/slide214.xml" Id="rId25" /><Relationship Type="http://schemas.openxmlformats.org/officeDocument/2006/relationships/slide" Target="/ppt/slides/slide2911.xml" Id="rId33" /><Relationship Type="http://schemas.openxmlformats.org/officeDocument/2006/relationships/presProps" Target="/ppt/presProps.xml" Id="rId38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19F2F12-6D8A-4C41-8698-F572A9DB7F07}" type="datetime1">
              <a:rPr lang="es-ES" smtClean="0"/>
              <a:t>08/09/2021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A438575-B761-4121-A7E4-457BB62656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41A964B-71FF-4DF6-BAE8-5B91620A1E97}" type="datetime1">
              <a:rPr lang="es-ES" noProof="1" smtClean="0"/>
              <a:t>08/09/2021</a:t>
            </a:fld>
            <a:endParaRPr lang="es-ES" noProof="1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1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1"/>
              <a:t>Haga clic para modificar los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54BA502-DDEA-4552-B72A-9C62FF6620C8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23.xml.rels>&#65279;<?xml version="1.0" encoding="utf-8"?><Relationships xmlns="http://schemas.openxmlformats.org/package/2006/relationships"><Relationship Type="http://schemas.openxmlformats.org/officeDocument/2006/relationships/slide" Target="/ppt/slides/slide1023.xml" Id="rId2" /><Relationship Type="http://schemas.openxmlformats.org/officeDocument/2006/relationships/notesMaster" Target="/ppt/notesMasters/notesMaster11.xml" Id="rId1" /></Relationships>
</file>

<file path=ppt/notesSlides/_rels/notesSlide111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1120.xml.rels>&#65279;<?xml version="1.0" encoding="utf-8"?><Relationships xmlns="http://schemas.openxmlformats.org/package/2006/relationships"><Relationship Type="http://schemas.openxmlformats.org/officeDocument/2006/relationships/slide" Target="/ppt/slides/slide1120.xml" Id="rId2" /><Relationship Type="http://schemas.openxmlformats.org/officeDocument/2006/relationships/notesMaster" Target="/ppt/notesMasters/notesMaster11.xml" Id="rId1" /></Relationships>
</file>

<file path=ppt/notesSlides/_rels/notesSlide1215.xml.rels>&#65279;<?xml version="1.0" encoding="utf-8"?><Relationships xmlns="http://schemas.openxmlformats.org/package/2006/relationships"><Relationship Type="http://schemas.openxmlformats.org/officeDocument/2006/relationships/slide" Target="/ppt/slides/slide1215.xml" Id="rId2" /><Relationship Type="http://schemas.openxmlformats.org/officeDocument/2006/relationships/notesMaster" Target="/ppt/notesMasters/notesMaster11.xml" Id="rId1" /></Relationships>
</file>

<file path=ppt/notesSlides/_rels/notesSlide138.xml.rels>&#65279;<?xml version="1.0" encoding="utf-8"?><Relationships xmlns="http://schemas.openxmlformats.org/package/2006/relationships"><Relationship Type="http://schemas.openxmlformats.org/officeDocument/2006/relationships/slide" Target="/ppt/slides/slide139.xml" Id="rId2" /><Relationship Type="http://schemas.openxmlformats.org/officeDocument/2006/relationships/notesMaster" Target="/ppt/notesMasters/notesMaster11.xml" Id="rId1" /></Relationships>
</file>

<file path=ppt/notesSlides/_rels/notesSlide1427.xml.rels>&#65279;<?xml version="1.0" encoding="utf-8"?><Relationships xmlns="http://schemas.openxmlformats.org/package/2006/relationships"><Relationship Type="http://schemas.openxmlformats.org/officeDocument/2006/relationships/slide" Target="/ppt/slides/slide1427.xml" Id="rId2" /><Relationship Type="http://schemas.openxmlformats.org/officeDocument/2006/relationships/notesMaster" Target="/ppt/notesMasters/notesMaster11.xml" Id="rId1" /></Relationships>
</file>

<file path=ppt/notesSlides/_rels/notesSlide152.xml.rels>&#65279;<?xml version="1.0" encoding="utf-8"?><Relationships xmlns="http://schemas.openxmlformats.org/package/2006/relationships"><Relationship Type="http://schemas.openxmlformats.org/officeDocument/2006/relationships/slide" Target="/ppt/slides/slide153.xml" Id="rId2" /><Relationship Type="http://schemas.openxmlformats.org/officeDocument/2006/relationships/notesMaster" Target="/ppt/notesMasters/notesMaster11.xml" Id="rId1" /></Relationships>
</file>

<file path=ppt/notesSlides/_rels/notesSlide1624.xml.rels>&#65279;<?xml version="1.0" encoding="utf-8"?><Relationships xmlns="http://schemas.openxmlformats.org/package/2006/relationships"><Relationship Type="http://schemas.openxmlformats.org/officeDocument/2006/relationships/slide" Target="/ppt/slides/slide1624.xml" Id="rId2" /><Relationship Type="http://schemas.openxmlformats.org/officeDocument/2006/relationships/notesMaster" Target="/ppt/notesMasters/notesMaster11.xml" Id="rId1" /></Relationships>
</file>

<file path=ppt/notesSlides/_rels/notesSlide1718.xml.rels>&#65279;<?xml version="1.0" encoding="utf-8"?><Relationships xmlns="http://schemas.openxmlformats.org/package/2006/relationships"><Relationship Type="http://schemas.openxmlformats.org/officeDocument/2006/relationships/slide" Target="/ppt/slides/slide1718.xml" Id="rId2" /><Relationship Type="http://schemas.openxmlformats.org/officeDocument/2006/relationships/notesMaster" Target="/ppt/notesMasters/notesMaster11.xml" Id="rId1" /></Relationships>
</file>

<file path=ppt/notesSlides/_rels/notesSlide1812.xml.rels>&#65279;<?xml version="1.0" encoding="utf-8"?><Relationships xmlns="http://schemas.openxmlformats.org/package/2006/relationships"><Relationship Type="http://schemas.openxmlformats.org/officeDocument/2006/relationships/slide" Target="/ppt/slides/slide1812.xml" Id="rId2" /><Relationship Type="http://schemas.openxmlformats.org/officeDocument/2006/relationships/notesMaster" Target="/ppt/notesMasters/notesMaster11.xml" Id="rId1" /></Relationships>
</file>

<file path=ppt/notesSlides/_rels/notesSlide199.xml.rels>&#65279;<?xml version="1.0" encoding="utf-8"?><Relationships xmlns="http://schemas.openxmlformats.org/package/2006/relationships"><Relationship Type="http://schemas.openxmlformats.org/officeDocument/2006/relationships/slide" Target="/ppt/slides/slide1910.xml" Id="rId2" /><Relationship Type="http://schemas.openxmlformats.org/officeDocument/2006/relationships/notesMaster" Target="/ppt/notesMasters/notesMaster11.xml" Id="rId1" /></Relationships>
</file>

<file path=ppt/notesSlides/_rels/notesSlide2029.xml.rels>&#65279;<?xml version="1.0" encoding="utf-8"?><Relationships xmlns="http://schemas.openxmlformats.org/package/2006/relationships"><Relationship Type="http://schemas.openxmlformats.org/officeDocument/2006/relationships/slide" Target="/ppt/slides/slide2029.xml" Id="rId2" /><Relationship Type="http://schemas.openxmlformats.org/officeDocument/2006/relationships/notesMaster" Target="/ppt/notesMasters/notesMaster11.xml" Id="rId1" /></Relationships>
</file>

<file path=ppt/notesSlides/_rels/notesSlide213.xml.rels>&#65279;<?xml version="1.0" encoding="utf-8"?><Relationships xmlns="http://schemas.openxmlformats.org/package/2006/relationships"><Relationship Type="http://schemas.openxmlformats.org/officeDocument/2006/relationships/slide" Target="/ppt/slides/slide214.xml" Id="rId2" /><Relationship Type="http://schemas.openxmlformats.org/officeDocument/2006/relationships/notesMaster" Target="/ppt/notesMasters/notesMaster11.xml" Id="rId1" /></Relationships>
</file>

<file path=ppt/notesSlides/_rels/notesSlide2221.xml.rels>&#65279;<?xml version="1.0" encoding="utf-8"?><Relationships xmlns="http://schemas.openxmlformats.org/package/2006/relationships"><Relationship Type="http://schemas.openxmlformats.org/officeDocument/2006/relationships/slide" Target="/ppt/slides/slide2221.xml" Id="rId2" /><Relationship Type="http://schemas.openxmlformats.org/officeDocument/2006/relationships/notesMaster" Target="/ppt/notesMasters/notesMaster11.xml" Id="rId1" /></Relationships>
</file>

<file path=ppt/notesSlides/_rels/notesSlide228.xml.rels>&#65279;<?xml version="1.0" encoding="utf-8"?><Relationships xmlns="http://schemas.openxmlformats.org/package/2006/relationships"><Relationship Type="http://schemas.openxmlformats.org/officeDocument/2006/relationships/slide" Target="/ppt/slides/slide228.xml" Id="rId2" /><Relationship Type="http://schemas.openxmlformats.org/officeDocument/2006/relationships/notesMaster" Target="/ppt/notesMasters/notesMaster11.xml" Id="rId1" /></Relationships>
</file>

<file path=ppt/notesSlides/_rels/notesSlide2313.xml.rels>&#65279;<?xml version="1.0" encoding="utf-8"?><Relationships xmlns="http://schemas.openxmlformats.org/package/2006/relationships"><Relationship Type="http://schemas.openxmlformats.org/officeDocument/2006/relationships/slide" Target="/ppt/slides/slide2313.xml" Id="rId2" /><Relationship Type="http://schemas.openxmlformats.org/officeDocument/2006/relationships/notesMaster" Target="/ppt/notesMasters/notesMaster11.xml" Id="rId1" /></Relationships>
</file>

<file path=ppt/notesSlides/_rels/notesSlide246.xml.rels>&#65279;<?xml version="1.0" encoding="utf-8"?><Relationships xmlns="http://schemas.openxmlformats.org/package/2006/relationships"><Relationship Type="http://schemas.openxmlformats.org/officeDocument/2006/relationships/slide" Target="/ppt/slides/slide247.xml" Id="rId2" /><Relationship Type="http://schemas.openxmlformats.org/officeDocument/2006/relationships/notesMaster" Target="/ppt/notesMasters/notesMaster11.xml" Id="rId1" /></Relationships>
</file>

<file path=ppt/notesSlides/_rels/notesSlide2525.xml.rels>&#65279;<?xml version="1.0" encoding="utf-8"?><Relationships xmlns="http://schemas.openxmlformats.org/package/2006/relationships"><Relationship Type="http://schemas.openxmlformats.org/officeDocument/2006/relationships/slide" Target="/ppt/slides/slide2525.xml" Id="rId2" /><Relationship Type="http://schemas.openxmlformats.org/officeDocument/2006/relationships/notesMaster" Target="/ppt/notesMasters/notesMaster11.xml" Id="rId1" /></Relationships>
</file>

<file path=ppt/notesSlides/_rels/notesSlide2630.xml.rels>&#65279;<?xml version="1.0" encoding="utf-8"?><Relationships xmlns="http://schemas.openxmlformats.org/package/2006/relationships"><Relationship Type="http://schemas.openxmlformats.org/officeDocument/2006/relationships/slide" Target="/ppt/slides/slide2630.xml" Id="rId2" /><Relationship Type="http://schemas.openxmlformats.org/officeDocument/2006/relationships/notesMaster" Target="/ppt/notesMasters/notesMaster11.xml" Id="rId1" /></Relationships>
</file>

<file path=ppt/notesSlides/_rels/notesSlide2719.xml.rels>&#65279;<?xml version="1.0" encoding="utf-8"?><Relationships xmlns="http://schemas.openxmlformats.org/package/2006/relationships"><Relationship Type="http://schemas.openxmlformats.org/officeDocument/2006/relationships/slide" Target="/ppt/slides/slide2719.xml" Id="rId2" /><Relationship Type="http://schemas.openxmlformats.org/officeDocument/2006/relationships/notesMaster" Target="/ppt/notesMasters/notesMaster11.xml" Id="rId1" /></Relationships>
</file>

<file path=ppt/notesSlides/_rels/notesSlide2816.xml.rels>&#65279;<?xml version="1.0" encoding="utf-8"?><Relationships xmlns="http://schemas.openxmlformats.org/package/2006/relationships"><Relationship Type="http://schemas.openxmlformats.org/officeDocument/2006/relationships/slide" Target="/ppt/slides/slide2816.xml" Id="rId2" /><Relationship Type="http://schemas.openxmlformats.org/officeDocument/2006/relationships/notesMaster" Target="/ppt/notesMasters/notesMaster11.xml" Id="rId1" /></Relationships>
</file>

<file path=ppt/notesSlides/_rels/notesSlide2910.xml.rels>&#65279;<?xml version="1.0" encoding="utf-8"?><Relationships xmlns="http://schemas.openxmlformats.org/package/2006/relationships"><Relationship Type="http://schemas.openxmlformats.org/officeDocument/2006/relationships/slide" Target="/ppt/slides/slide2911.xml" Id="rId2" /><Relationship Type="http://schemas.openxmlformats.org/officeDocument/2006/relationships/notesMaster" Target="/ppt/notesMasters/notesMaster11.xml" Id="rId1" /></Relationships>
</file>

<file path=ppt/notesSlides/_rels/notesSlide304.xml.rels>&#65279;<?xml version="1.0" encoding="utf-8"?><Relationships xmlns="http://schemas.openxmlformats.org/package/2006/relationships"><Relationship Type="http://schemas.openxmlformats.org/officeDocument/2006/relationships/slide" Target="/ppt/slides/slide305.xml" Id="rId2" /><Relationship Type="http://schemas.openxmlformats.org/officeDocument/2006/relationships/notesMaster" Target="/ppt/notesMasters/notesMaster11.xml" Id="rId1" /></Relationships>
</file>

<file path=ppt/notesSlides/_rels/notesSlide3126.xml.rels>&#65279;<?xml version="1.0" encoding="utf-8"?><Relationships xmlns="http://schemas.openxmlformats.org/package/2006/relationships"><Relationship Type="http://schemas.openxmlformats.org/officeDocument/2006/relationships/slide" Target="/ppt/slides/slide3126.xml" Id="rId2" /><Relationship Type="http://schemas.openxmlformats.org/officeDocument/2006/relationships/notesMaster" Target="/ppt/notesMasters/notesMaster11.xml" Id="rId1" /></Relationships>
</file>

<file path=ppt/notesSlides/_rels/notesSlide35.xml.rels>&#65279;<?xml version="1.0" encoding="utf-8"?><Relationships xmlns="http://schemas.openxmlformats.org/package/2006/relationships"><Relationship Type="http://schemas.openxmlformats.org/officeDocument/2006/relationships/slide" Target="/ppt/slides/slide36.xml" Id="rId2" /><Relationship Type="http://schemas.openxmlformats.org/officeDocument/2006/relationships/notesMaster" Target="/ppt/notesMasters/notesMaster11.xml" Id="rId1" /></Relationships>
</file>

<file path=ppt/notesSlides/_rels/notesSlide422.xml.rels>&#65279;<?xml version="1.0" encoding="utf-8"?><Relationships xmlns="http://schemas.openxmlformats.org/package/2006/relationships"><Relationship Type="http://schemas.openxmlformats.org/officeDocument/2006/relationships/slide" Target="/ppt/slides/slide422.xml" Id="rId2" /><Relationship Type="http://schemas.openxmlformats.org/officeDocument/2006/relationships/notesMaster" Target="/ppt/notesMasters/notesMaster11.xml" Id="rId1" /></Relationships>
</file>

<file path=ppt/notesSlides/_rels/notesSlide517.xml.rels>&#65279;<?xml version="1.0" encoding="utf-8"?><Relationships xmlns="http://schemas.openxmlformats.org/package/2006/relationships"><Relationship Type="http://schemas.openxmlformats.org/officeDocument/2006/relationships/slide" Target="/ppt/slides/slide517.xml" Id="rId2" /><Relationship Type="http://schemas.openxmlformats.org/officeDocument/2006/relationships/notesMaster" Target="/ppt/notesMasters/notesMaster11.xml" Id="rId1" /></Relationships>
</file>

<file path=ppt/notesSlides/_rels/notesSlide614.xml.rels>&#65279;<?xml version="1.0" encoding="utf-8"?><Relationships xmlns="http://schemas.openxmlformats.org/package/2006/relationships"><Relationship Type="http://schemas.openxmlformats.org/officeDocument/2006/relationships/slide" Target="/ppt/slides/slide614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31.xml.rels>&#65279;<?xml version="1.0" encoding="utf-8"?><Relationships xmlns="http://schemas.openxmlformats.org/package/2006/relationships"><Relationship Type="http://schemas.openxmlformats.org/officeDocument/2006/relationships/slide" Target="/ppt/slides/slide831.xml" Id="rId2" /><Relationship Type="http://schemas.openxmlformats.org/officeDocument/2006/relationships/notesMaster" Target="/ppt/notesMasters/notesMaster11.xml" Id="rId1" /></Relationships>
</file>

<file path=ppt/notesSlides/_rels/notesSlide91.xml.rels>&#65279;<?xml version="1.0" encoding="utf-8"?><Relationships xmlns="http://schemas.openxmlformats.org/package/2006/relationships"><Relationship Type="http://schemas.openxmlformats.org/officeDocument/2006/relationships/slide" Target="/ppt/slides/slide91.xml" Id="rId2" /><Relationship Type="http://schemas.openxmlformats.org/officeDocument/2006/relationships/notesMaster" Target="/ppt/notesMasters/notesMaster11.xml" Id="rId1" /></Relationships>
</file>

<file path=ppt/notesSlides/notesSlide10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459715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/>
              <a:t>Puede añadir sus propias categorías y valores de puntos a este tablero de juego. Escriba sus preguntas y respuestas en las diapositivas que le hemos proporcionado.</a:t>
            </a:r>
          </a:p>
          <a:p>
            <a:pPr rtl="0"/>
            <a:endParaRPr lang="es-ES"/>
          </a:p>
          <a:p>
            <a:pPr rtl="0"/>
            <a:r>
              <a:rPr lang="es-ES"/>
              <a:t>Cuando esté en la vista de presentación de diapositivas, seleccione el texto subrayado para ir a esa pregunta, luego seleccione el triángulo de la derecha para revelar la respuesta Use el triángulo izquierdo para volver a esta diapositiva del tablero de juegos.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866929"/>
      </p:ext>
    </p:extLst>
  </p:cSld>
  <p:clrMapOvr>
    <a:masterClrMapping/>
  </p:clrMapOvr>
</p:notes>
</file>

<file path=ppt/notesSlides/notesSlide12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49348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501923"/>
      </p:ext>
    </p:extLst>
  </p:cSld>
  <p:clrMapOvr>
    <a:masterClrMapping/>
  </p:clrMapOvr>
</p:notes>
</file>

<file path=ppt/notesSlides/notesSlide14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036648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385126"/>
      </p:ext>
    </p:extLst>
  </p:cSld>
  <p:clrMapOvr>
    <a:masterClrMapping/>
  </p:clrMapOvr>
</p:notes>
</file>

<file path=ppt/notesSlides/notesSlide16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862214"/>
      </p:ext>
    </p:extLst>
  </p:cSld>
  <p:clrMapOvr>
    <a:masterClrMapping/>
  </p:clrMapOvr>
</p:notes>
</file>

<file path=ppt/notesSlides/notesSlide17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367412"/>
      </p:ext>
    </p:extLst>
  </p:cSld>
  <p:clrMapOvr>
    <a:masterClrMapping/>
  </p:clrMapOvr>
</p:notes>
</file>

<file path=ppt/notesSlides/notesSlide18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364382"/>
      </p:ext>
    </p:extLst>
  </p:cSld>
  <p:clrMapOvr>
    <a:masterClrMapping/>
  </p:clrMapOvr>
</p:notes>
</file>

<file path=ppt/notesSlides/notesSlide1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782209"/>
      </p:ext>
    </p:extLst>
  </p:cSld>
  <p:clrMapOvr>
    <a:masterClrMapping/>
  </p:clrMapOvr>
</p:notes>
</file>

<file path=ppt/notesSlides/notesSlide20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454121"/>
      </p:ext>
    </p:extLst>
  </p:cSld>
  <p:clrMapOvr>
    <a:masterClrMapping/>
  </p:clrMapOvr>
</p:notes>
</file>

<file path=ppt/notesSlides/notesSlide2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591765"/>
      </p:ext>
    </p:extLst>
  </p:cSld>
  <p:clrMapOvr>
    <a:masterClrMapping/>
  </p:clrMapOvr>
</p:notes>
</file>

<file path=ppt/notesSlides/notesSlide22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2249350"/>
      </p:ext>
    </p:extLst>
  </p:cSld>
  <p:clrMapOvr>
    <a:masterClrMapping/>
  </p:clrMapOvr>
</p:notes>
</file>

<file path=ppt/notesSlides/notesSlide2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23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412737"/>
      </p:ext>
    </p:extLst>
  </p:cSld>
  <p:clrMapOvr>
    <a:masterClrMapping/>
  </p:clrMapOvr>
</p:notes>
</file>

<file path=ppt/notesSlides/notesSlide2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530191"/>
      </p:ext>
    </p:extLst>
  </p:cSld>
  <p:clrMapOvr>
    <a:masterClrMapping/>
  </p:clrMapOvr>
</p:notes>
</file>

<file path=ppt/notesSlides/notesSlide25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783029"/>
      </p:ext>
    </p:extLst>
  </p:cSld>
  <p:clrMapOvr>
    <a:masterClrMapping/>
  </p:clrMapOvr>
</p:notes>
</file>

<file path=ppt/notesSlides/notesSlide26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150276"/>
      </p:ext>
    </p:extLst>
  </p:cSld>
  <p:clrMapOvr>
    <a:masterClrMapping/>
  </p:clrMapOvr>
</p:notes>
</file>

<file path=ppt/notesSlides/notesSlide27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0908908"/>
      </p:ext>
    </p:extLst>
  </p:cSld>
  <p:clrMapOvr>
    <a:masterClrMapping/>
  </p:clrMapOvr>
</p:notes>
</file>

<file path=ppt/notesSlides/notesSlide28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16855"/>
      </p:ext>
    </p:extLst>
  </p:cSld>
  <p:clrMapOvr>
    <a:masterClrMapping/>
  </p:clrMapOvr>
</p:notes>
</file>

<file path=ppt/notesSlides/notesSlide29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613837"/>
      </p:ext>
    </p:extLst>
  </p:cSld>
  <p:clrMapOvr>
    <a:masterClrMapping/>
  </p:clrMapOvr>
</p:notes>
</file>

<file path=ppt/notesSlides/notesSlide3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533998"/>
      </p:ext>
    </p:extLst>
  </p:cSld>
  <p:clrMapOvr>
    <a:masterClrMapping/>
  </p:clrMapOvr>
</p:notes>
</file>

<file path=ppt/notesSlides/notesSlide3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56233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/>
              <a:t>Escriba sus preguntas y respuestas en los marcadores de posición. Puede agregar la categoría y el valor de puntos en la parte inferior como referencia.</a:t>
            </a:r>
          </a:p>
          <a:p>
            <a:pPr rtl="0"/>
            <a:endParaRPr lang="es-ES"/>
          </a:p>
          <a:p>
            <a:pPr rtl="0"/>
            <a:r>
              <a:rPr lang="es-ES"/>
              <a:t>Cuando esté en la vista presentación con diapositivas, seleccione el triángulo derecho para mostrar la respuesta. Seleccione el triángulo izquierdo para volver a la diapositiva del tablero de juegos. </a:t>
            </a:r>
          </a:p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4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63827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169526"/>
      </p:ext>
    </p:extLst>
  </p:cSld>
  <p:clrMapOvr>
    <a:masterClrMapping/>
  </p:clrMapOvr>
</p:notes>
</file>

<file path=ppt/notesSlides/notesSlide8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946893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99507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ro de jue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Categoría 1</a:t>
            </a:r>
          </a:p>
        </p:txBody>
      </p:sp>
      <p:sp>
        <p:nvSpPr>
          <p:cNvPr id="4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45" name="Marcador de texto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50" name="Marcador de texto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55" name="Marcador de texto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60" name="Marcador de texto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36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Categoría 2</a:t>
            </a:r>
          </a:p>
        </p:txBody>
      </p:sp>
      <p:sp>
        <p:nvSpPr>
          <p:cNvPr id="41" name="Marcador de texto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46" name="Marcador de texto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51" name="Marcador de texto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56" name="Marcador de texto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61" name="Marcador de texto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37" name="Marcador de texto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Categoría 3</a:t>
            </a:r>
          </a:p>
        </p:txBody>
      </p:sp>
      <p:sp>
        <p:nvSpPr>
          <p:cNvPr id="42" name="Marcador de texto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47" name="Marcador de texto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52" name="Marcador de texto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57" name="Marcador de texto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62" name="Marcador de texto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3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Categoría 4</a:t>
            </a:r>
          </a:p>
        </p:txBody>
      </p:sp>
      <p:sp>
        <p:nvSpPr>
          <p:cNvPr id="43" name="Marcador de texto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48" name="Marcador de texto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53" name="Marcador de texto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58" name="Marcador de texto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63" name="Marcador de texto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39" name="Marcador de texto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Categoría 5</a:t>
            </a:r>
          </a:p>
        </p:txBody>
      </p:sp>
      <p:sp>
        <p:nvSpPr>
          <p:cNvPr id="44" name="Marcador de texto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49" name="Marcador de texto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54" name="Marcador de texto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59" name="Marcador de texto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64" name="Marcador de texto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GUNTAS Y RESPUESTA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es-ES" sz="36000" noProof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5" name="UN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es-ES" sz="36000" noProof="0" dirty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UN</a:t>
            </a:r>
          </a:p>
        </p:txBody>
      </p:sp>
      <p:sp>
        <p:nvSpPr>
          <p:cNvPr id="8" name="Pre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3116885" y="1112051"/>
            <a:ext cx="7247926" cy="1727501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Agregue una pregunta aquí. </a:t>
            </a:r>
          </a:p>
        </p:txBody>
      </p:sp>
      <p:sp>
        <p:nvSpPr>
          <p:cNvPr id="9" name="Respuesta"/>
          <p:cNvSpPr>
            <a:spLocks noGrp="1"/>
          </p:cNvSpPr>
          <p:nvPr>
            <p:ph type="body" sz="quarter" idx="14" hasCustomPrompt="1"/>
          </p:nvPr>
        </p:nvSpPr>
        <p:spPr>
          <a:xfrm>
            <a:off x="3116885" y="3929975"/>
            <a:ext cx="7247926" cy="164361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Agregue la respuesta aquí. Utilice la flecha de la derecha en la parte inferior para revelar la respuesta en la vista de presentación de diapositivas.</a:t>
            </a:r>
          </a:p>
        </p:txBody>
      </p:sp>
      <p:sp>
        <p:nvSpPr>
          <p:cNvPr id="2" name="Rectá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" name="Pu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es-ES" noProof="0"/>
              <a:t>Puntos</a:t>
            </a:r>
          </a:p>
        </p:txBody>
      </p:sp>
      <p:sp>
        <p:nvSpPr>
          <p:cNvPr id="10" name="Volver al tablero de jueg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>
              <a:solidFill>
                <a:schemeClr val="tx1"/>
              </a:solidFill>
            </a:endParaRPr>
          </a:p>
        </p:txBody>
      </p:sp>
      <p:sp>
        <p:nvSpPr>
          <p:cNvPr id="4" name="Categoría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Agregar categoría aquí como referencia</a:t>
            </a:r>
          </a:p>
        </p:txBody>
      </p:sp>
      <p:sp>
        <p:nvSpPr>
          <p:cNvPr id="14" name="Mostrar la respuesta de activación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ínea divisor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>
              <a:defRPr sz="5400" baseline="0"/>
            </a:lvl1pPr>
          </a:lstStyle>
          <a:p>
            <a:pPr rtl="0"/>
            <a:r>
              <a:rPr lang="es-ES" noProof="0"/>
              <a:t>Diapositiva divisora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Relationship Type="http://schemas.openxmlformats.org/officeDocument/2006/relationships/theme" Target="/ppt/theme/theme12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636504A-E842-4954-8540-D1C1830E54B2}" type="datetime1">
              <a:rPr lang="es-ES" noProof="0" smtClean="0"/>
              <a:t>08/09/2021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1BD9D6C-B21A-4AFF-BD71-9CA00C1F4281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23.xml.rels>&#65279;<?xml version="1.0" encoding="utf-8"?><Relationships xmlns="http://schemas.openxmlformats.org/package/2006/relationships"><Relationship Type="http://schemas.openxmlformats.org/officeDocument/2006/relationships/notesSlide" Target="/ppt/notesSlides/notesSlide1023.xml" Id="rId2" /><Relationship Type="http://schemas.openxmlformats.org/officeDocument/2006/relationships/slideLayout" Target="/ppt/slideLayouts/slideLayout21.xml" Id="rId1" /></Relationships>
</file>

<file path=ppt/slides/_rels/slide1120.xml.rels>&#65279;<?xml version="1.0" encoding="utf-8"?><Relationships xmlns="http://schemas.openxmlformats.org/package/2006/relationships"><Relationship Type="http://schemas.openxmlformats.org/officeDocument/2006/relationships/notesSlide" Target="/ppt/notesSlides/notesSlide1120.xml" Id="rId2" /><Relationship Type="http://schemas.openxmlformats.org/officeDocument/2006/relationships/slideLayout" Target="/ppt/slideLayouts/slideLayout21.xml" Id="rId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" Target="/ppt/slides/slide91.xml" Id="rId8" /><Relationship Type="http://schemas.openxmlformats.org/officeDocument/2006/relationships/slide" Target="/ppt/slides/slide153.xml" Id="rId13" /><Relationship Type="http://schemas.openxmlformats.org/officeDocument/2006/relationships/slide" Target="/ppt/slides/slide214.xml" Id="rId18" /><Relationship Type="http://schemas.openxmlformats.org/officeDocument/2006/relationships/slide" Target="/ppt/slides/slide305.xml" Id="rId26" /><Relationship Type="http://schemas.openxmlformats.org/officeDocument/2006/relationships/slide" Target="/ppt/slides/slide36.xml" Id="rId3" /><Relationship Type="http://schemas.openxmlformats.org/officeDocument/2006/relationships/slide" Target="/ppt/slides/slide247.xml" Id="rId21" /><Relationship Type="http://schemas.openxmlformats.org/officeDocument/2006/relationships/slide" Target="/ppt/slides/slide78.xml" Id="rId7" /><Relationship Type="http://schemas.openxmlformats.org/officeDocument/2006/relationships/slide" Target="/ppt/slides/slide139.xml" Id="rId12" /><Relationship Type="http://schemas.openxmlformats.org/officeDocument/2006/relationships/slide" Target="/ppt/slides/slide1910.xml" Id="rId17" /><Relationship Type="http://schemas.openxmlformats.org/officeDocument/2006/relationships/slide" Target="/ppt/slides/slide2911.xml" Id="rId25" /><Relationship Type="http://schemas.openxmlformats.org/officeDocument/2006/relationships/notesSlide" Target="/ppt/notesSlides/notesSlide111.xml" Id="rId2" /><Relationship Type="http://schemas.openxmlformats.org/officeDocument/2006/relationships/slide" Target="/ppt/slides/slide1812.xml" Id="rId16" /><Relationship Type="http://schemas.openxmlformats.org/officeDocument/2006/relationships/slide" Target="/ppt/slides/slide2313.xml" Id="rId20" /><Relationship Type="http://schemas.openxmlformats.org/officeDocument/2006/relationships/slideLayout" Target="/ppt/slideLayouts/slideLayout12.xml" Id="rId1" /><Relationship Type="http://schemas.openxmlformats.org/officeDocument/2006/relationships/slide" Target="/ppt/slides/slide614.xml" Id="rId6" /><Relationship Type="http://schemas.openxmlformats.org/officeDocument/2006/relationships/slide" Target="/ppt/slides/slide1215.xml" Id="rId11" /><Relationship Type="http://schemas.openxmlformats.org/officeDocument/2006/relationships/slide" Target="/ppt/slides/slide2816.xml" Id="rId24" /><Relationship Type="http://schemas.openxmlformats.org/officeDocument/2006/relationships/slide" Target="/ppt/slides/slide517.xml" Id="rId5" /><Relationship Type="http://schemas.openxmlformats.org/officeDocument/2006/relationships/slide" Target="/ppt/slides/slide1718.xml" Id="rId15" /><Relationship Type="http://schemas.openxmlformats.org/officeDocument/2006/relationships/slide" Target="/ppt/slides/slide2719.xml" Id="rId23" /><Relationship Type="http://schemas.openxmlformats.org/officeDocument/2006/relationships/slide" Target="/ppt/slides/slide1120.xml" Id="rId10" /><Relationship Type="http://schemas.openxmlformats.org/officeDocument/2006/relationships/slide" Target="/ppt/slides/slide2221.xml" Id="rId19" /><Relationship Type="http://schemas.openxmlformats.org/officeDocument/2006/relationships/slide" Target="/ppt/slides/slide422.xml" Id="rId4" /><Relationship Type="http://schemas.openxmlformats.org/officeDocument/2006/relationships/slide" Target="/ppt/slides/slide1023.xml" Id="rId9" /><Relationship Type="http://schemas.openxmlformats.org/officeDocument/2006/relationships/slide" Target="/ppt/slides/slide1624.xml" Id="rId14" /><Relationship Type="http://schemas.openxmlformats.org/officeDocument/2006/relationships/slide" Target="/ppt/slides/slide2525.xml" Id="rId22" /><Relationship Type="http://schemas.openxmlformats.org/officeDocument/2006/relationships/slide" Target="/ppt/slides/slide3126.xml" Id="rId27" /></Relationships>
</file>

<file path=ppt/slides/_rels/slide1215.xml.rels>&#65279;<?xml version="1.0" encoding="utf-8"?><Relationships xmlns="http://schemas.openxmlformats.org/package/2006/relationships"><Relationship Type="http://schemas.openxmlformats.org/officeDocument/2006/relationships/notesSlide" Target="/ppt/notesSlides/notesSlide1215.xml" Id="rId2" /><Relationship Type="http://schemas.openxmlformats.org/officeDocument/2006/relationships/slideLayout" Target="/ppt/slideLayouts/slideLayout21.xml" Id="rId1" /></Relationships>
</file>

<file path=ppt/slides/_rels/slide139.xml.rels>&#65279;<?xml version="1.0" encoding="utf-8"?><Relationships xmlns="http://schemas.openxmlformats.org/package/2006/relationships"><Relationship Type="http://schemas.openxmlformats.org/officeDocument/2006/relationships/notesSlide" Target="/ppt/notesSlides/notesSlide138.xml" Id="rId2" /><Relationship Type="http://schemas.openxmlformats.org/officeDocument/2006/relationships/slideLayout" Target="/ppt/slideLayouts/slideLayout21.xml" Id="rId1" /></Relationships>
</file>

<file path=ppt/slides/_rels/slide1427.xml.rels>&#65279;<?xml version="1.0" encoding="utf-8"?><Relationships xmlns="http://schemas.openxmlformats.org/package/2006/relationships"><Relationship Type="http://schemas.openxmlformats.org/officeDocument/2006/relationships/notesSlide" Target="/ppt/notesSlides/notesSlide1427.xml" Id="rId2" /><Relationship Type="http://schemas.openxmlformats.org/officeDocument/2006/relationships/slideLayout" Target="/ppt/slideLayouts/slideLayout33.xml" Id="rId1" /></Relationships>
</file>

<file path=ppt/slides/_rels/slide153.xml.rels>&#65279;<?xml version="1.0" encoding="utf-8"?><Relationships xmlns="http://schemas.openxmlformats.org/package/2006/relationships"><Relationship Type="http://schemas.openxmlformats.org/officeDocument/2006/relationships/notesSlide" Target="/ppt/notesSlides/notesSlide152.xml" Id="rId2" /><Relationship Type="http://schemas.openxmlformats.org/officeDocument/2006/relationships/slideLayout" Target="/ppt/slideLayouts/slideLayout21.xml" Id="rId1" /></Relationships>
</file>

<file path=ppt/slides/_rels/slide1624.xml.rels>&#65279;<?xml version="1.0" encoding="utf-8"?><Relationships xmlns="http://schemas.openxmlformats.org/package/2006/relationships"><Relationship Type="http://schemas.openxmlformats.org/officeDocument/2006/relationships/notesSlide" Target="/ppt/notesSlides/notesSlide1624.xml" Id="rId2" /><Relationship Type="http://schemas.openxmlformats.org/officeDocument/2006/relationships/slideLayout" Target="/ppt/slideLayouts/slideLayout21.xml" Id="rId1" /></Relationships>
</file>

<file path=ppt/slides/_rels/slide1718.xml.rels>&#65279;<?xml version="1.0" encoding="utf-8"?><Relationships xmlns="http://schemas.openxmlformats.org/package/2006/relationships"><Relationship Type="http://schemas.openxmlformats.org/officeDocument/2006/relationships/notesSlide" Target="/ppt/notesSlides/notesSlide1718.xml" Id="rId2" /><Relationship Type="http://schemas.openxmlformats.org/officeDocument/2006/relationships/slideLayout" Target="/ppt/slideLayouts/slideLayout21.xml" Id="rId1" /></Relationships>
</file>

<file path=ppt/slides/_rels/slide1812.xml.rels>&#65279;<?xml version="1.0" encoding="utf-8"?><Relationships xmlns="http://schemas.openxmlformats.org/package/2006/relationships"><Relationship Type="http://schemas.openxmlformats.org/officeDocument/2006/relationships/notesSlide" Target="/ppt/notesSlides/notesSlide1812.xml" Id="rId2" /><Relationship Type="http://schemas.openxmlformats.org/officeDocument/2006/relationships/slideLayout" Target="/ppt/slideLayouts/slideLayout21.xml" Id="rId1" /></Relationships>
</file>

<file path=ppt/slides/_rels/slide1910.xml.rels>&#65279;<?xml version="1.0" encoding="utf-8"?><Relationships xmlns="http://schemas.openxmlformats.org/package/2006/relationships"><Relationship Type="http://schemas.openxmlformats.org/officeDocument/2006/relationships/notesSlide" Target="/ppt/notesSlides/notesSlide199.xml" Id="rId2" /><Relationship Type="http://schemas.openxmlformats.org/officeDocument/2006/relationships/slideLayout" Target="/ppt/slideLayouts/slideLayout21.xml" Id="rId1" /></Relationships>
</file>

<file path=ppt/slides/_rels/slide2029.xml.rels>&#65279;<?xml version="1.0" encoding="utf-8"?><Relationships xmlns="http://schemas.openxmlformats.org/package/2006/relationships"><Relationship Type="http://schemas.openxmlformats.org/officeDocument/2006/relationships/notesSlide" Target="/ppt/notesSlides/notesSlide2029.xml" Id="rId2" /><Relationship Type="http://schemas.openxmlformats.org/officeDocument/2006/relationships/slideLayout" Target="/ppt/slideLayouts/slideLayout33.xml" Id="rId1" /></Relationships>
</file>

<file path=ppt/slides/_rels/slide214.xml.rels>&#65279;<?xml version="1.0" encoding="utf-8"?><Relationships xmlns="http://schemas.openxmlformats.org/package/2006/relationships"><Relationship Type="http://schemas.openxmlformats.org/officeDocument/2006/relationships/notesSlide" Target="/ppt/notesSlides/notesSlide213.xml" Id="rId2" /><Relationship Type="http://schemas.openxmlformats.org/officeDocument/2006/relationships/slideLayout" Target="/ppt/slideLayouts/slideLayout21.xml" Id="rId1" /></Relationships>
</file>

<file path=ppt/slides/_rels/slide2221.xml.rels>&#65279;<?xml version="1.0" encoding="utf-8"?><Relationships xmlns="http://schemas.openxmlformats.org/package/2006/relationships"><Relationship Type="http://schemas.openxmlformats.org/officeDocument/2006/relationships/notesSlide" Target="/ppt/notesSlides/notesSlide2221.xml" Id="rId2" /><Relationship Type="http://schemas.openxmlformats.org/officeDocument/2006/relationships/slideLayout" Target="/ppt/slideLayouts/slideLayout21.xml" Id="rId1" /></Relationships>
</file>

<file path=ppt/slides/_rels/slide228.xml.rels>&#65279;<?xml version="1.0" encoding="utf-8"?><Relationships xmlns="http://schemas.openxmlformats.org/package/2006/relationships"><Relationship Type="http://schemas.openxmlformats.org/officeDocument/2006/relationships/notesSlide" Target="/ppt/notesSlides/notesSlide228.xml" Id="rId2" /><Relationship Type="http://schemas.openxmlformats.org/officeDocument/2006/relationships/slideLayout" Target="/ppt/slideLayouts/slideLayout33.xml" Id="rId1" /></Relationships>
</file>

<file path=ppt/slides/_rels/slide2313.xml.rels>&#65279;<?xml version="1.0" encoding="utf-8"?><Relationships xmlns="http://schemas.openxmlformats.org/package/2006/relationships"><Relationship Type="http://schemas.openxmlformats.org/officeDocument/2006/relationships/notesSlide" Target="/ppt/notesSlides/notesSlide2313.xml" Id="rId2" /><Relationship Type="http://schemas.openxmlformats.org/officeDocument/2006/relationships/slideLayout" Target="/ppt/slideLayouts/slideLayout21.xml" Id="rId1" /></Relationships>
</file>

<file path=ppt/slides/_rels/slide247.xml.rels>&#65279;<?xml version="1.0" encoding="utf-8"?><Relationships xmlns="http://schemas.openxmlformats.org/package/2006/relationships"><Relationship Type="http://schemas.openxmlformats.org/officeDocument/2006/relationships/notesSlide" Target="/ppt/notesSlides/notesSlide246.xml" Id="rId2" /><Relationship Type="http://schemas.openxmlformats.org/officeDocument/2006/relationships/slideLayout" Target="/ppt/slideLayouts/slideLayout21.xml" Id="rId1" /></Relationships>
</file>

<file path=ppt/slides/_rels/slide2525.xml.rels>&#65279;<?xml version="1.0" encoding="utf-8"?><Relationships xmlns="http://schemas.openxmlformats.org/package/2006/relationships"><Relationship Type="http://schemas.openxmlformats.org/officeDocument/2006/relationships/notesSlide" Target="/ppt/notesSlides/notesSlide2525.xml" Id="rId2" /><Relationship Type="http://schemas.openxmlformats.org/officeDocument/2006/relationships/slideLayout" Target="/ppt/slideLayouts/slideLayout21.xml" Id="rId1" /></Relationships>
</file>

<file path=ppt/slides/_rels/slide2630.xml.rels>&#65279;<?xml version="1.0" encoding="utf-8"?><Relationships xmlns="http://schemas.openxmlformats.org/package/2006/relationships"><Relationship Type="http://schemas.openxmlformats.org/officeDocument/2006/relationships/notesSlide" Target="/ppt/notesSlides/notesSlide2630.xml" Id="rId2" /><Relationship Type="http://schemas.openxmlformats.org/officeDocument/2006/relationships/slideLayout" Target="/ppt/slideLayouts/slideLayout33.xml" Id="rId1" /></Relationships>
</file>

<file path=ppt/slides/_rels/slide2719.xml.rels>&#65279;<?xml version="1.0" encoding="utf-8"?><Relationships xmlns="http://schemas.openxmlformats.org/package/2006/relationships"><Relationship Type="http://schemas.openxmlformats.org/officeDocument/2006/relationships/notesSlide" Target="/ppt/notesSlides/notesSlide2719.xml" Id="rId2" /><Relationship Type="http://schemas.openxmlformats.org/officeDocument/2006/relationships/slideLayout" Target="/ppt/slideLayouts/slideLayout21.xml" Id="rId1" /></Relationships>
</file>

<file path=ppt/slides/_rels/slide2816.xml.rels>&#65279;<?xml version="1.0" encoding="utf-8"?><Relationships xmlns="http://schemas.openxmlformats.org/package/2006/relationships"><Relationship Type="http://schemas.openxmlformats.org/officeDocument/2006/relationships/notesSlide" Target="/ppt/notesSlides/notesSlide2816.xml" Id="rId2" /><Relationship Type="http://schemas.openxmlformats.org/officeDocument/2006/relationships/slideLayout" Target="/ppt/slideLayouts/slideLayout21.xml" Id="rId1" /></Relationships>
</file>

<file path=ppt/slides/_rels/slide2911.xml.rels>&#65279;<?xml version="1.0" encoding="utf-8"?><Relationships xmlns="http://schemas.openxmlformats.org/package/2006/relationships"><Relationship Type="http://schemas.openxmlformats.org/officeDocument/2006/relationships/notesSlide" Target="/ppt/notesSlides/notesSlide2910.xml" Id="rId2" /><Relationship Type="http://schemas.openxmlformats.org/officeDocument/2006/relationships/slideLayout" Target="/ppt/slideLayouts/slideLayout21.xml" Id="rId1" /></Relationships>
</file>

<file path=ppt/slides/_rels/slide305.xml.rels>&#65279;<?xml version="1.0" encoding="utf-8"?><Relationships xmlns="http://schemas.openxmlformats.org/package/2006/relationships"><Relationship Type="http://schemas.openxmlformats.org/officeDocument/2006/relationships/notesSlide" Target="/ppt/notesSlides/notesSlide304.xml" Id="rId2" /><Relationship Type="http://schemas.openxmlformats.org/officeDocument/2006/relationships/slideLayout" Target="/ppt/slideLayouts/slideLayout21.xml" Id="rId1" /></Relationships>
</file>

<file path=ppt/slides/_rels/slide3126.xml.rels>&#65279;<?xml version="1.0" encoding="utf-8"?><Relationships xmlns="http://schemas.openxmlformats.org/package/2006/relationships"><Relationship Type="http://schemas.openxmlformats.org/officeDocument/2006/relationships/notesSlide" Target="/ppt/notesSlides/notesSlide3126.xml" Id="rId2" /><Relationship Type="http://schemas.openxmlformats.org/officeDocument/2006/relationships/slideLayout" Target="/ppt/slideLayouts/slideLayout21.xml" Id="rId1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notesSlide" Target="/ppt/notesSlides/notesSlide35.xml" Id="rId2" /><Relationship Type="http://schemas.openxmlformats.org/officeDocument/2006/relationships/slideLayout" Target="/ppt/slideLayouts/slideLayout21.xml" Id="rId1" /></Relationships>
</file>

<file path=ppt/slides/_rels/slide422.xml.rels>&#65279;<?xml version="1.0" encoding="utf-8"?><Relationships xmlns="http://schemas.openxmlformats.org/package/2006/relationships"><Relationship Type="http://schemas.openxmlformats.org/officeDocument/2006/relationships/notesSlide" Target="/ppt/notesSlides/notesSlide422.xml" Id="rId2" /><Relationship Type="http://schemas.openxmlformats.org/officeDocument/2006/relationships/slideLayout" Target="/ppt/slideLayouts/slideLayout21.xml" Id="rId1" /></Relationships>
</file>

<file path=ppt/slides/_rels/slide517.xml.rels>&#65279;<?xml version="1.0" encoding="utf-8"?><Relationships xmlns="http://schemas.openxmlformats.org/package/2006/relationships"><Relationship Type="http://schemas.openxmlformats.org/officeDocument/2006/relationships/notesSlide" Target="/ppt/notesSlides/notesSlide517.xml" Id="rId2" /><Relationship Type="http://schemas.openxmlformats.org/officeDocument/2006/relationships/slideLayout" Target="/ppt/slideLayouts/slideLayout21.xml" Id="rId1" /></Relationships>
</file>

<file path=ppt/slides/_rels/slide614.xml.rels>&#65279;<?xml version="1.0" encoding="utf-8"?><Relationships xmlns="http://schemas.openxmlformats.org/package/2006/relationships"><Relationship Type="http://schemas.openxmlformats.org/officeDocument/2006/relationships/notesSlide" Target="/ppt/notesSlides/notesSlide614.xml" Id="rId2" /><Relationship Type="http://schemas.openxmlformats.org/officeDocument/2006/relationships/slideLayout" Target="/ppt/slideLayouts/slideLayout21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21.xml" Id="rId1" /></Relationships>
</file>

<file path=ppt/slides/_rels/slide831.xml.rels>&#65279;<?xml version="1.0" encoding="utf-8"?><Relationships xmlns="http://schemas.openxmlformats.org/package/2006/relationships"><Relationship Type="http://schemas.openxmlformats.org/officeDocument/2006/relationships/notesSlide" Target="/ppt/notesSlides/notesSlide831.xml" Id="rId2" /><Relationship Type="http://schemas.openxmlformats.org/officeDocument/2006/relationships/slideLayout" Target="/ppt/slideLayouts/slideLayout33.xml" Id="rId1" /></Relationships>
</file>

<file path=ppt/slides/_rels/slide91.xml.rels>&#65279;<?xml version="1.0" encoding="utf-8"?><Relationships xmlns="http://schemas.openxmlformats.org/package/2006/relationships"><Relationship Type="http://schemas.openxmlformats.org/officeDocument/2006/relationships/notesSlide" Target="/ppt/notesSlides/notesSlide91.xml" Id="rId2" /><Relationship Type="http://schemas.openxmlformats.org/officeDocument/2006/relationships/slideLayout" Target="/ppt/slideLayouts/slideLayout21.xml" Id="rId1" /></Relationships>
</file>

<file path=ppt/slides/slide10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2 por 20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20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2 por 30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30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Marcador de texto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Categoría 1</a:t>
            </a:r>
          </a:p>
        </p:txBody>
      </p:sp>
      <p:sp>
        <p:nvSpPr>
          <p:cNvPr id="128" name="Marcador de texto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es-ES" dirty="0">
                <a:hlinkClick r:id="rId3" action="ppaction://hlinksldjump"/>
              </a:rPr>
              <a:t>10</a:t>
            </a:r>
            <a:endParaRPr lang="es-ES" dirty="0"/>
          </a:p>
        </p:txBody>
      </p:sp>
      <p:sp>
        <p:nvSpPr>
          <p:cNvPr id="133" name="Marcador de texto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es-ES">
                <a:hlinkClick r:id="rId4" action="ppaction://hlinksldjump"/>
              </a:rPr>
              <a:t>20</a:t>
            </a:r>
            <a:endParaRPr lang="es-ES"/>
          </a:p>
        </p:txBody>
      </p:sp>
      <p:sp>
        <p:nvSpPr>
          <p:cNvPr id="138" name="Marcador de texto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es-ES">
                <a:hlinkClick r:id="rId5" action="ppaction://hlinksldjump"/>
              </a:rPr>
              <a:t>30</a:t>
            </a:r>
            <a:endParaRPr lang="es-ES"/>
          </a:p>
        </p:txBody>
      </p:sp>
      <p:sp>
        <p:nvSpPr>
          <p:cNvPr id="143" name="Marcador de texto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es-ES">
                <a:hlinkClick r:id="rId6" action="ppaction://hlinksldjump"/>
              </a:rPr>
              <a:t>40</a:t>
            </a:r>
            <a:endParaRPr lang="es-ES"/>
          </a:p>
        </p:txBody>
      </p:sp>
      <p:sp>
        <p:nvSpPr>
          <p:cNvPr id="148" name="Marcador de texto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es-ES">
                <a:hlinkClick r:id="rId7" action="ppaction://hlinksldjump"/>
              </a:rPr>
              <a:t>50</a:t>
            </a:r>
            <a:endParaRPr lang="es-ES"/>
          </a:p>
        </p:txBody>
      </p:sp>
      <p:sp>
        <p:nvSpPr>
          <p:cNvPr id="119" name="Marcador de texto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Categoría 2</a:t>
            </a:r>
          </a:p>
        </p:txBody>
      </p:sp>
      <p:sp>
        <p:nvSpPr>
          <p:cNvPr id="129" name="Marcador de texto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es-ES">
                <a:hlinkClick r:id="rId8" action="ppaction://hlinksldjump"/>
              </a:rPr>
              <a:t>10</a:t>
            </a:r>
            <a:endParaRPr lang="es-ES"/>
          </a:p>
        </p:txBody>
      </p:sp>
      <p:sp>
        <p:nvSpPr>
          <p:cNvPr id="134" name="Marcador de texto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es-ES">
                <a:hlinkClick r:id="rId9" action="ppaction://hlinksldjump"/>
              </a:rPr>
              <a:t>20</a:t>
            </a:r>
            <a:endParaRPr lang="es-ES"/>
          </a:p>
        </p:txBody>
      </p:sp>
      <p:sp>
        <p:nvSpPr>
          <p:cNvPr id="139" name="Marcador de texto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es-ES">
                <a:hlinkClick r:id="rId10" action="ppaction://hlinksldjump"/>
              </a:rPr>
              <a:t>30</a:t>
            </a:r>
            <a:endParaRPr lang="es-ES"/>
          </a:p>
        </p:txBody>
      </p:sp>
      <p:sp>
        <p:nvSpPr>
          <p:cNvPr id="144" name="Marcador de texto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es-ES">
                <a:hlinkClick r:id="rId11" action="ppaction://hlinksldjump"/>
              </a:rPr>
              <a:t>40</a:t>
            </a:r>
            <a:endParaRPr lang="es-ES"/>
          </a:p>
        </p:txBody>
      </p:sp>
      <p:sp>
        <p:nvSpPr>
          <p:cNvPr id="149" name="Marcador de texto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es-ES">
                <a:hlinkClick r:id="rId12" action="ppaction://hlinksldjump"/>
              </a:rPr>
              <a:t>50</a:t>
            </a:r>
            <a:endParaRPr lang="es-ES"/>
          </a:p>
        </p:txBody>
      </p:sp>
      <p:sp>
        <p:nvSpPr>
          <p:cNvPr id="120" name="Marcador de texto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s-ES"/>
              <a:t>Categoría 3</a:t>
            </a:r>
          </a:p>
        </p:txBody>
      </p:sp>
      <p:sp>
        <p:nvSpPr>
          <p:cNvPr id="130" name="Marcador de texto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es-ES">
                <a:hlinkClick r:id="rId13" action="ppaction://hlinksldjump"/>
              </a:rPr>
              <a:t>10</a:t>
            </a:r>
            <a:endParaRPr lang="es-ES"/>
          </a:p>
        </p:txBody>
      </p:sp>
      <p:sp>
        <p:nvSpPr>
          <p:cNvPr id="135" name="Marcador de texto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es-ES">
                <a:hlinkClick r:id="rId14" action="ppaction://hlinksldjump"/>
              </a:rPr>
              <a:t>20</a:t>
            </a:r>
            <a:endParaRPr lang="es-ES"/>
          </a:p>
        </p:txBody>
      </p:sp>
      <p:sp>
        <p:nvSpPr>
          <p:cNvPr id="140" name="Marcador de texto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es-ES">
                <a:hlinkClick r:id="rId15" action="ppaction://hlinksldjump"/>
              </a:rPr>
              <a:t>30</a:t>
            </a:r>
            <a:endParaRPr lang="es-ES"/>
          </a:p>
        </p:txBody>
      </p:sp>
      <p:sp>
        <p:nvSpPr>
          <p:cNvPr id="145" name="Marcador de texto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es-ES">
                <a:hlinkClick r:id="rId16" action="ppaction://hlinksldjump"/>
              </a:rPr>
              <a:t>40</a:t>
            </a:r>
            <a:endParaRPr lang="es-ES"/>
          </a:p>
        </p:txBody>
      </p:sp>
      <p:sp>
        <p:nvSpPr>
          <p:cNvPr id="150" name="Marcador de texto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es-ES">
                <a:hlinkClick r:id="rId17" action="ppaction://hlinksldjump"/>
              </a:rPr>
              <a:t>50</a:t>
            </a:r>
            <a:endParaRPr lang="es-ES"/>
          </a:p>
        </p:txBody>
      </p:sp>
      <p:sp>
        <p:nvSpPr>
          <p:cNvPr id="126" name="Marcador de texto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Categoría 4</a:t>
            </a:r>
          </a:p>
        </p:txBody>
      </p:sp>
      <p:sp>
        <p:nvSpPr>
          <p:cNvPr id="131" name="Marcador de texto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es-ES">
                <a:hlinkClick r:id="rId18" action="ppaction://hlinksldjump"/>
              </a:rPr>
              <a:t>10</a:t>
            </a:r>
            <a:endParaRPr lang="es-ES"/>
          </a:p>
        </p:txBody>
      </p:sp>
      <p:sp>
        <p:nvSpPr>
          <p:cNvPr id="136" name="Marcador de texto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es-ES">
                <a:hlinkClick r:id="rId19" action="ppaction://hlinksldjump"/>
              </a:rPr>
              <a:t>20</a:t>
            </a:r>
            <a:endParaRPr lang="es-ES"/>
          </a:p>
        </p:txBody>
      </p:sp>
      <p:sp>
        <p:nvSpPr>
          <p:cNvPr id="141" name="Marcador de texto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es-ES">
                <a:hlinkClick r:id="rId20" action="ppaction://hlinksldjump"/>
              </a:rPr>
              <a:t>30</a:t>
            </a:r>
            <a:endParaRPr lang="es-ES"/>
          </a:p>
        </p:txBody>
      </p:sp>
      <p:sp>
        <p:nvSpPr>
          <p:cNvPr id="146" name="Marcador de texto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es-ES">
                <a:hlinkClick r:id="rId21" action="ppaction://hlinksldjump"/>
              </a:rPr>
              <a:t>40</a:t>
            </a:r>
            <a:endParaRPr lang="es-ES"/>
          </a:p>
        </p:txBody>
      </p:sp>
      <p:sp>
        <p:nvSpPr>
          <p:cNvPr id="151" name="Marcador de texto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es-ES">
                <a:hlinkClick r:id="rId22" action="ppaction://hlinksldjump"/>
              </a:rPr>
              <a:t>50</a:t>
            </a:r>
            <a:endParaRPr lang="es-ES"/>
          </a:p>
        </p:txBody>
      </p:sp>
      <p:sp>
        <p:nvSpPr>
          <p:cNvPr id="127" name="Marcador de texto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es-ES"/>
              <a:t>Categoría 5</a:t>
            </a:r>
          </a:p>
        </p:txBody>
      </p:sp>
      <p:sp>
        <p:nvSpPr>
          <p:cNvPr id="132" name="Marcador de texto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es-ES">
                <a:hlinkClick r:id="rId23" action="ppaction://hlinksldjump"/>
              </a:rPr>
              <a:t>10</a:t>
            </a:r>
            <a:endParaRPr lang="es-ES"/>
          </a:p>
        </p:txBody>
      </p:sp>
      <p:sp>
        <p:nvSpPr>
          <p:cNvPr id="137" name="Marcador de texto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es-ES">
                <a:hlinkClick r:id="rId24" action="ppaction://hlinksldjump"/>
              </a:rPr>
              <a:t>20</a:t>
            </a:r>
            <a:endParaRPr lang="es-ES"/>
          </a:p>
        </p:txBody>
      </p:sp>
      <p:sp>
        <p:nvSpPr>
          <p:cNvPr id="142" name="Marcador de texto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es-ES">
                <a:hlinkClick r:id="rId25" action="ppaction://hlinksldjump"/>
              </a:rPr>
              <a:t>30</a:t>
            </a:r>
            <a:endParaRPr lang="es-ES"/>
          </a:p>
        </p:txBody>
      </p:sp>
      <p:sp>
        <p:nvSpPr>
          <p:cNvPr id="147" name="Marcador de texto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es-ES">
                <a:hlinkClick r:id="rId26" action="ppaction://hlinksldjump"/>
              </a:rPr>
              <a:t>40</a:t>
            </a:r>
            <a:endParaRPr lang="es-ES"/>
          </a:p>
        </p:txBody>
      </p:sp>
      <p:sp>
        <p:nvSpPr>
          <p:cNvPr id="152" name="Marcador de texto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es-ES">
                <a:hlinkClick r:id="rId27" action="ppaction://hlinksldjump"/>
              </a:rPr>
              <a:t>50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2 por 40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40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2 por 50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50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588" y="3443763"/>
            <a:ext cx="8241418" cy="1741991"/>
          </a:xfrm>
        </p:spPr>
        <p:txBody>
          <a:bodyPr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es-ES" dirty="0"/>
              <a:t>Las preguntas de la categoría 3 son las siguientes</a:t>
            </a:r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3 por 10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10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3 por 20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20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3 por 30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30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3 por 40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40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3 por 50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50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3</a:t>
            </a:r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588" y="3443763"/>
            <a:ext cx="8559052" cy="1741991"/>
          </a:xfrm>
        </p:spPr>
        <p:txBody>
          <a:bodyPr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es-ES" dirty="0"/>
              <a:t>Las preguntas de la categoría 4 son las siguientes</a:t>
            </a:r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4 por 10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10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4 por 20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20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588" y="3443763"/>
            <a:ext cx="8414673" cy="1741991"/>
          </a:xfrm>
        </p:spPr>
        <p:txBody>
          <a:bodyPr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es-ES" dirty="0"/>
              <a:t>Las preguntas de la categoría 1 son las siguientes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4 por 30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30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4 por 40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40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4 por 50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50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4</a:t>
            </a:r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588" y="3443763"/>
            <a:ext cx="8462799" cy="1741991"/>
          </a:xfrm>
        </p:spPr>
        <p:txBody>
          <a:bodyPr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es-ES" dirty="0"/>
              <a:t>Las preguntas de la categoría 5 son las siguientes</a:t>
            </a:r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5 por 10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10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5 por 20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20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5 por 30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30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5 por 40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40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5 por 50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50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5</a:t>
            </a:r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1 por 10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10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1 por 20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20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20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1 por 30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30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30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1 por 40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40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40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1 por 50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50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50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1</a:t>
            </a:r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588" y="3443763"/>
            <a:ext cx="8482050" cy="1741991"/>
          </a:xfrm>
        </p:spPr>
        <p:txBody>
          <a:bodyPr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es-ES" dirty="0"/>
              <a:t>Las preguntas de la categoría 2 son las siguientes</a:t>
            </a:r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Pregunta de categoría 2 por 10 puntos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Respuesta de 10 puntos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10</a:t>
            </a: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Categoría 2</a:t>
            </a:r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2.xml><?xml version="1.0" encoding="utf-8"?>
<a:theme xmlns:a="http://schemas.openxmlformats.org/drawingml/2006/main" name="Tablero de juego en formato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1.xml><?xml version="1.0" encoding="utf-8"?>
<a:theme xmlns:a="http://schemas.openxmlformats.org/drawingml/2006/main" name="Tema de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2.xml.rels>&#65279;<?xml version="1.0" encoding="utf-8"?><Relationships xmlns="http://schemas.openxmlformats.org/package/2006/relationships"><Relationship Type="http://schemas.openxmlformats.org/officeDocument/2006/relationships/customXmlProps" Target="/customXml/itemProps12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1.xml" Id="rId1" /></Relationships>
</file>

<file path=customXml/_rels/item33.xml.rels>&#65279;<?xml version="1.0" encoding="utf-8"?><Relationships xmlns="http://schemas.openxmlformats.org/package/2006/relationships"><Relationship Type="http://schemas.openxmlformats.org/officeDocument/2006/relationships/customXmlProps" Target="/customXml/itemProps33.xml" Id="rId1" /></Relationships>
</file>

<file path=customXml/item1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2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1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3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593</ap:Words>
  <ap:PresentationFormat>Panorámica</ap:PresentationFormat>
  <ap:Paragraphs>172</ap:Paragraphs>
  <ap:Slides>31</ap:Slides>
  <ap:Notes>31</ap:Notes>
  <ap:HiddenSlides>30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ap:HeadingPairs>
  <ap:TitlesOfParts>
    <vt:vector baseType="lpstr" size="36">
      <vt:lpstr>Arial</vt:lpstr>
      <vt:lpstr>Calibri</vt:lpstr>
      <vt:lpstr>Calibri Light</vt:lpstr>
      <vt:lpstr>Corbel</vt:lpstr>
      <vt:lpstr>Tablero de juego en formato 16x9</vt:lpstr>
      <vt:lpstr>Presentación de PowerPoint</vt:lpstr>
      <vt:lpstr>Las preguntas de la categoría 1 son las siguientes</vt:lpstr>
      <vt:lpstr>Categoría 1</vt:lpstr>
      <vt:lpstr>Categoría 1</vt:lpstr>
      <vt:lpstr>Categoría 1</vt:lpstr>
      <vt:lpstr>Categoría 1</vt:lpstr>
      <vt:lpstr>Categoría 1</vt:lpstr>
      <vt:lpstr>Las preguntas de la categoría 2 son las siguientes</vt:lpstr>
      <vt:lpstr>Categoría 2</vt:lpstr>
      <vt:lpstr>Categoría 2</vt:lpstr>
      <vt:lpstr>Categoría 2</vt:lpstr>
      <vt:lpstr>Categoría 2</vt:lpstr>
      <vt:lpstr>Categoría 2</vt:lpstr>
      <vt:lpstr>Las preguntas de la categoría 3 son las siguientes</vt:lpstr>
      <vt:lpstr>Categoría 3</vt:lpstr>
      <vt:lpstr>Categoría 3</vt:lpstr>
      <vt:lpstr>Categoría 3</vt:lpstr>
      <vt:lpstr>Categoría 3</vt:lpstr>
      <vt:lpstr>Categoría 3</vt:lpstr>
      <vt:lpstr>Las preguntas de la categoría 4 son las siguientes</vt:lpstr>
      <vt:lpstr>Categoría 4</vt:lpstr>
      <vt:lpstr>Categoría 4</vt:lpstr>
      <vt:lpstr>Categoría 4</vt:lpstr>
      <vt:lpstr>Categoría 4</vt:lpstr>
      <vt:lpstr>Categoría 4</vt:lpstr>
      <vt:lpstr>Las preguntas de la categoría 5 son las siguientes</vt:lpstr>
      <vt:lpstr>Categoría 5</vt:lpstr>
      <vt:lpstr>Categoría 5</vt:lpstr>
      <vt:lpstr>Categoría 5</vt:lpstr>
      <vt:lpstr>Categoría 5</vt:lpstr>
      <vt:lpstr>Categoría 5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2021-09-08T03:07:33Z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