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6" r:id="rId7"/>
    <p:sldId id="259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>
      <p:cViewPr varScale="1">
        <p:scale>
          <a:sx n="101" d="100"/>
          <a:sy n="101" d="100"/>
        </p:scale>
        <p:origin x="120" y="45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182867664"/>
        <c:axId val="185145664"/>
      </c:barChart>
      <c:catAx>
        <c:axId val="182867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pPr>
            <a:endParaRPr lang="es-ES"/>
          </a:p>
        </c:txPr>
        <c:crossAx val="185145664"/>
        <c:crosses val="autoZero"/>
        <c:auto val="1"/>
        <c:lblAlgn val="ctr"/>
        <c:lblOffset val="100"/>
        <c:noMultiLvlLbl val="0"/>
      </c:catAx>
      <c:valAx>
        <c:axId val="185145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2867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u="none"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67CBE-F87A-4BE9-A032-49E8ED99F606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30628DE8-4065-4406-87A8-8CC5584A7A94}">
      <dgm:prSet phldrT="[Texto]"/>
      <dgm:spPr/>
      <dgm:t>
        <a:bodyPr/>
        <a:lstStyle/>
        <a:p>
          <a:r>
            <a:rPr lang="es-ES"/>
            <a:t>Título del paso 1</a:t>
          </a:r>
        </a:p>
      </dgm:t>
    </dgm:pt>
    <dgm:pt modelId="{0061EDFA-52A1-473A-BE2A-60872E27C6F8}" type="parTrans" cxnId="{E6B9F2A1-672F-4F08-8264-B7F4198C3C99}">
      <dgm:prSet/>
      <dgm:spPr/>
      <dgm:t>
        <a:bodyPr/>
        <a:lstStyle/>
        <a:p>
          <a:endParaRPr lang="es-ES"/>
        </a:p>
      </dgm:t>
    </dgm:pt>
    <dgm:pt modelId="{EDA74B37-8F91-4B11-AD0B-1EC74C9DA7DF}" type="sibTrans" cxnId="{E6B9F2A1-672F-4F08-8264-B7F4198C3C99}">
      <dgm:prSet/>
      <dgm:spPr/>
      <dgm:t>
        <a:bodyPr/>
        <a:lstStyle/>
        <a:p>
          <a:endParaRPr lang="es-ES"/>
        </a:p>
      </dgm:t>
    </dgm:pt>
    <dgm:pt modelId="{06BE8A73-9D5C-4331-9D91-B2F90B0E1D84}">
      <dgm:prSet phldrT="[Texto]"/>
      <dgm:spPr/>
      <dgm:t>
        <a:bodyPr/>
        <a:lstStyle/>
        <a:p>
          <a:r>
            <a:rPr lang="es-ES"/>
            <a:t>Título del paso 2</a:t>
          </a:r>
        </a:p>
      </dgm:t>
    </dgm:pt>
    <dgm:pt modelId="{9A41EBD9-41CC-48BA-B79E-C92B6C9783F3}" type="parTrans" cxnId="{C772E0B6-55BA-4BD4-9ADD-3E27D931A38A}">
      <dgm:prSet/>
      <dgm:spPr/>
      <dgm:t>
        <a:bodyPr/>
        <a:lstStyle/>
        <a:p>
          <a:endParaRPr lang="es-ES"/>
        </a:p>
      </dgm:t>
    </dgm:pt>
    <dgm:pt modelId="{A2AE55D1-4E43-466A-BA68-75D5937786E3}" type="sibTrans" cxnId="{C772E0B6-55BA-4BD4-9ADD-3E27D931A38A}">
      <dgm:prSet/>
      <dgm:spPr/>
      <dgm:t>
        <a:bodyPr/>
        <a:lstStyle/>
        <a:p>
          <a:endParaRPr lang="es-ES"/>
        </a:p>
      </dgm:t>
    </dgm:pt>
    <dgm:pt modelId="{27F5F634-3F26-431A-81DB-17B153217268}">
      <dgm:prSet phldrT="[Texto]"/>
      <dgm:spPr/>
      <dgm:t>
        <a:bodyPr/>
        <a:lstStyle/>
        <a:p>
          <a:r>
            <a:rPr lang="es-ES"/>
            <a:t>Título del paso 3</a:t>
          </a:r>
        </a:p>
      </dgm:t>
    </dgm:pt>
    <dgm:pt modelId="{8B1E13FF-7583-4DFB-89CD-702CBF86F241}" type="parTrans" cxnId="{F5E577A8-6DAE-4918-8F19-9E1426CBD71B}">
      <dgm:prSet/>
      <dgm:spPr/>
      <dgm:t>
        <a:bodyPr/>
        <a:lstStyle/>
        <a:p>
          <a:endParaRPr lang="es-ES"/>
        </a:p>
      </dgm:t>
    </dgm:pt>
    <dgm:pt modelId="{D90D682A-20D1-454B-9C3E-86920B00D2A6}" type="sibTrans" cxnId="{F5E577A8-6DAE-4918-8F19-9E1426CBD71B}">
      <dgm:prSet/>
      <dgm:spPr/>
      <dgm:t>
        <a:bodyPr/>
        <a:lstStyle/>
        <a:p>
          <a:endParaRPr lang="es-ES"/>
        </a:p>
      </dgm:t>
    </dgm:pt>
    <dgm:pt modelId="{7A87E02B-D8C7-4574-8428-0BA76EAD0B83}" type="pres">
      <dgm:prSet presAssocID="{7ED67CBE-F87A-4BE9-A032-49E8ED99F606}" presName="CompostProcess" presStyleCnt="0">
        <dgm:presLayoutVars>
          <dgm:dir/>
          <dgm:resizeHandles val="exact"/>
        </dgm:presLayoutVars>
      </dgm:prSet>
      <dgm:spPr/>
    </dgm:pt>
    <dgm:pt modelId="{601B6E83-80C2-4326-820D-5F0E3CAE64BE}" type="pres">
      <dgm:prSet presAssocID="{7ED67CBE-F87A-4BE9-A032-49E8ED99F606}" presName="arrow" presStyleLbl="bgShp" presStyleIdx="0" presStyleCnt="1"/>
      <dgm:spPr/>
    </dgm:pt>
    <dgm:pt modelId="{33B03C3B-6D65-4E67-B713-257A46645DB6}" type="pres">
      <dgm:prSet presAssocID="{7ED67CBE-F87A-4BE9-A032-49E8ED99F606}" presName="linearProcess" presStyleCnt="0"/>
      <dgm:spPr/>
    </dgm:pt>
    <dgm:pt modelId="{27FEA565-1A5C-4C8A-BD7B-F371FC3BD1E2}" type="pres">
      <dgm:prSet presAssocID="{30628DE8-4065-4406-87A8-8CC5584A7A9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6770C8-1A6A-40AD-BBB4-863EC6CC47E7}" type="pres">
      <dgm:prSet presAssocID="{EDA74B37-8F91-4B11-AD0B-1EC74C9DA7DF}" presName="sibTrans" presStyleCnt="0"/>
      <dgm:spPr/>
    </dgm:pt>
    <dgm:pt modelId="{9FF73A66-1436-4EDF-AF14-FFA9F43EAF5B}" type="pres">
      <dgm:prSet presAssocID="{06BE8A73-9D5C-4331-9D91-B2F90B0E1D8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0FDD17-9C30-4EEB-8E53-0176DB1C7EA7}" type="pres">
      <dgm:prSet presAssocID="{A2AE55D1-4E43-466A-BA68-75D5937786E3}" presName="sibTrans" presStyleCnt="0"/>
      <dgm:spPr/>
    </dgm:pt>
    <dgm:pt modelId="{FBFD10FD-3E71-4F98-A1D2-776AF8EF8250}" type="pres">
      <dgm:prSet presAssocID="{27F5F634-3F26-431A-81DB-17B15321726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B081F72-4009-4008-89E6-C2CF216876CD}" type="presOf" srcId="{06BE8A73-9D5C-4331-9D91-B2F90B0E1D84}" destId="{9FF73A66-1436-4EDF-AF14-FFA9F43EAF5B}" srcOrd="0" destOrd="0" presId="urn:microsoft.com/office/officeart/2005/8/layout/hProcess9"/>
    <dgm:cxn modelId="{C772E0B6-55BA-4BD4-9ADD-3E27D931A38A}" srcId="{7ED67CBE-F87A-4BE9-A032-49E8ED99F606}" destId="{06BE8A73-9D5C-4331-9D91-B2F90B0E1D84}" srcOrd="1" destOrd="0" parTransId="{9A41EBD9-41CC-48BA-B79E-C92B6C9783F3}" sibTransId="{A2AE55D1-4E43-466A-BA68-75D5937786E3}"/>
    <dgm:cxn modelId="{CC955656-1E93-44ED-AF64-535432040852}" type="presOf" srcId="{27F5F634-3F26-431A-81DB-17B153217268}" destId="{FBFD10FD-3E71-4F98-A1D2-776AF8EF8250}" srcOrd="0" destOrd="0" presId="urn:microsoft.com/office/officeart/2005/8/layout/hProcess9"/>
    <dgm:cxn modelId="{533E0B2D-84D0-4917-8B7C-C9DEDE30C5AD}" type="presOf" srcId="{7ED67CBE-F87A-4BE9-A032-49E8ED99F606}" destId="{7A87E02B-D8C7-4574-8428-0BA76EAD0B83}" srcOrd="0" destOrd="0" presId="urn:microsoft.com/office/officeart/2005/8/layout/hProcess9"/>
    <dgm:cxn modelId="{F5E577A8-6DAE-4918-8F19-9E1426CBD71B}" srcId="{7ED67CBE-F87A-4BE9-A032-49E8ED99F606}" destId="{27F5F634-3F26-431A-81DB-17B153217268}" srcOrd="2" destOrd="0" parTransId="{8B1E13FF-7583-4DFB-89CD-702CBF86F241}" sibTransId="{D90D682A-20D1-454B-9C3E-86920B00D2A6}"/>
    <dgm:cxn modelId="{F8866E08-A7A4-42FF-B62B-A7B8AE5E39D1}" type="presOf" srcId="{30628DE8-4065-4406-87A8-8CC5584A7A94}" destId="{27FEA565-1A5C-4C8A-BD7B-F371FC3BD1E2}" srcOrd="0" destOrd="0" presId="urn:microsoft.com/office/officeart/2005/8/layout/hProcess9"/>
    <dgm:cxn modelId="{E6B9F2A1-672F-4F08-8264-B7F4198C3C99}" srcId="{7ED67CBE-F87A-4BE9-A032-49E8ED99F606}" destId="{30628DE8-4065-4406-87A8-8CC5584A7A94}" srcOrd="0" destOrd="0" parTransId="{0061EDFA-52A1-473A-BE2A-60872E27C6F8}" sibTransId="{EDA74B37-8F91-4B11-AD0B-1EC74C9DA7DF}"/>
    <dgm:cxn modelId="{6CA5B0FC-D2E9-4075-B9BF-7A8DF49A8448}" type="presParOf" srcId="{7A87E02B-D8C7-4574-8428-0BA76EAD0B83}" destId="{601B6E83-80C2-4326-820D-5F0E3CAE64BE}" srcOrd="0" destOrd="0" presId="urn:microsoft.com/office/officeart/2005/8/layout/hProcess9"/>
    <dgm:cxn modelId="{A0C6362B-1CA1-4932-8448-F5899C50B451}" type="presParOf" srcId="{7A87E02B-D8C7-4574-8428-0BA76EAD0B83}" destId="{33B03C3B-6D65-4E67-B713-257A46645DB6}" srcOrd="1" destOrd="0" presId="urn:microsoft.com/office/officeart/2005/8/layout/hProcess9"/>
    <dgm:cxn modelId="{2D22702B-9B9E-47B4-9D40-2467140398FE}" type="presParOf" srcId="{33B03C3B-6D65-4E67-B713-257A46645DB6}" destId="{27FEA565-1A5C-4C8A-BD7B-F371FC3BD1E2}" srcOrd="0" destOrd="0" presId="urn:microsoft.com/office/officeart/2005/8/layout/hProcess9"/>
    <dgm:cxn modelId="{6DD62A3E-E1C0-4524-BFB2-5FA48EA76D02}" type="presParOf" srcId="{33B03C3B-6D65-4E67-B713-257A46645DB6}" destId="{E06770C8-1A6A-40AD-BBB4-863EC6CC47E7}" srcOrd="1" destOrd="0" presId="urn:microsoft.com/office/officeart/2005/8/layout/hProcess9"/>
    <dgm:cxn modelId="{741C9C29-F416-49AC-AD7C-F9E230C06659}" type="presParOf" srcId="{33B03C3B-6D65-4E67-B713-257A46645DB6}" destId="{9FF73A66-1436-4EDF-AF14-FFA9F43EAF5B}" srcOrd="2" destOrd="0" presId="urn:microsoft.com/office/officeart/2005/8/layout/hProcess9"/>
    <dgm:cxn modelId="{E38A6877-A0A3-408D-90DD-6606197F55A7}" type="presParOf" srcId="{33B03C3B-6D65-4E67-B713-257A46645DB6}" destId="{9B0FDD17-9C30-4EEB-8E53-0176DB1C7EA7}" srcOrd="3" destOrd="0" presId="urn:microsoft.com/office/officeart/2005/8/layout/hProcess9"/>
    <dgm:cxn modelId="{E016269D-29AD-45F5-9967-46664C80DC70}" type="presParOf" srcId="{33B03C3B-6D65-4E67-B713-257A46645DB6}" destId="{FBFD10FD-3E71-4F98-A1D2-776AF8EF825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B1659ACC-BB8B-40BD-9C3D-7515A99833BA}" type="datetimeFigureOut">
              <a:rPr lang="es-ES"/>
              <a:t>09/12/2013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E02B09C-4EB4-4858-8C5D-928515EB5FA1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CAB3F5D-6129-4745-AD27-E1F8E3F0C4BE}" type="datetimeFigureOut">
              <a:t>09/12/2013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BC640D2E-0C1A-4418-8763-9BB732EB1D2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orma libre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85" name="Forma libre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353" name="Grupo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orma libre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1" name="Forma libre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2" name="Forma libre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3" name="Forma libre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4" name="Forma libre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5" name="Forma libre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6" name="Forma libre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8" name="Forma libre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29" name="Forma libre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0" name="Forma libre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1" name="Forma libre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2" name="Forma libre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3" name="Forma libre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4" name="Forma libre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5" name="Forma libre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6" name="Forma libre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7" name="Forma libre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8" name="Forma libre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39" name="Forma libre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0" name="Forma libre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1" name="Forma libre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2" name="Forma libre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3" name="Forma libre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4" name="Forma libre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5" name="Forma libre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6" name="Forma libre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7" name="Forma libre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8" name="Forma libre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49" name="Forma libre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0" name="Forma libre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1" name="Forma libre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2" name="Forma libre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3" name="Forma libre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4" name="Forma libre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5" name="Forma libre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6" name="Forma libre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7" name="Forma libre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8" name="Forma libre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59" name="Forma libre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0" name="Forma libre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1" name="Forma libre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2" name="Forma libre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3" name="Forma libre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4" name="Forma libre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5" name="Forma libre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6" name="Forma libre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7" name="Forma libre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8" name="Forma libre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69" name="Forma libre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0" name="Forma libre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1" name="Forma libre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2" name="Forma libre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3" name="Forma libre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4" name="Forma libre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5" name="Forma libre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6" name="Forma libre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7" name="Forma libre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8" name="Forma libre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79" name="Forma libre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0" name="Forma libre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1" name="Forma libre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2" name="Forma libre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3" name="Forma libre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4" name="Forma libre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5" name="Forma libre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6" name="Forma libre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7" name="Forma libre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8" name="Forma libre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89" name="Forma libre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0" name="Forma libre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1" name="Forma libre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2" name="Forma libre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3" name="Forma libre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4" name="Forma libre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5" name="Forma libre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6" name="Forma libre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7" name="Forma libre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8" name="Forma libre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99" name="Forma libre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0" name="Forma libre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1" name="Forma libre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2" name="Forma libre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3" name="Forma libre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4" name="Forma libre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5" name="Forma libre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6" name="Forma libre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7" name="Forma libre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8" name="Forma libre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09" name="Forma libre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0" name="Forma libre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1" name="Forma libre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2" name="Forma libre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3" name="Forma libre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4" name="Forma libre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5" name="Forma libre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6" name="Forma libre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7" name="Forma libre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8" name="Forma libre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19" name="Forma libre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0" name="Forma libre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1" name="Forma libre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2" name="Forma libre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3" name="Forma libre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4" name="Forma libre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5" name="Forma libre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6" name="Forma libre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7" name="Forma libre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8" name="Forma libre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29" name="Forma libre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0" name="Forma libre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1" name="Forma libre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2" name="Forma libre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3" name="Forma libre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4" name="Forma libre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5" name="Forma libre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6" name="Forma libre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7" name="Forma libre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8" name="Forma libre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39" name="Forma libre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45" name="Forma libre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46" name="Forma libre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1151" name="Forma libre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186" name="Forma libre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348" name="Grupo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orma libre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88" name="Forma libre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89" name="Forma libre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0" name="Forma libre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1" name="Forma libre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2" name="Forma libre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3" name="Forma libre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4" name="Forma libre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5" name="Forma libre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6" name="Forma libre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8" name="Forma libre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99" name="Forma libre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0" name="Forma libre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1" name="Forma libre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2" name="Forma libre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3" name="Forma libre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4" name="Forma libre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5" name="Forma libre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6" name="Forma libre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7" name="Forma libre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8" name="Forma libre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09" name="Forma libre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0" name="Forma libre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1" name="Forma libre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2" name="Forma libre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3" name="Forma libre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4" name="Forma libre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5" name="Forma libre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6" name="Forma libre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8" name="Forma libre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19" name="Forma libre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1341" name="Forma libre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43" name="Forma libre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1351" name="Grupo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orma libre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40" name="Forma libre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42" name="Forma libre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 latinLnBrk="0">
              <a:lnSpc>
                <a:spcPct val="90000"/>
              </a:lnSpc>
              <a:defRPr lang="es-ES"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 latinLnBrk="0">
              <a:buNone/>
              <a:defRPr lang="es-ES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es-ES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es-ES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09/12/2013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y texto vertica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 latinLnBrk="0">
              <a:defRPr lang="es-ES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4"/>
            <a:endParaRPr lang="es-E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09/12/2013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t>09/12/2013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 latinLnBrk="0">
              <a:defRPr lang="es-ES"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 latinLnBrk="0">
              <a:buNone/>
              <a:defRPr lang="es-ES"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latinLnBrk="0"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09/12/2013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 latinLnBrk="0">
              <a:defRPr lang="es-ES" sz="2399"/>
            </a:lvl1pPr>
            <a:lvl2pPr latinLnBrk="0">
              <a:defRPr lang="es-ES" sz="2200"/>
            </a:lvl2pPr>
            <a:lvl3pPr latinLnBrk="0">
              <a:defRPr lang="es-ES" sz="1799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799"/>
            </a:lvl6pPr>
            <a:lvl7pPr latinLnBrk="0">
              <a:defRPr lang="es-ES" sz="1799"/>
            </a:lvl7pPr>
            <a:lvl8pPr latinLnBrk="0">
              <a:defRPr lang="es-ES" sz="1799"/>
            </a:lvl8pPr>
            <a:lvl9pPr latinLnBrk="0">
              <a:defRPr lang="es-ES" sz="17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 latinLnBrk="0">
              <a:defRPr lang="es-ES" sz="2399"/>
            </a:lvl1pPr>
            <a:lvl2pPr latinLnBrk="0">
              <a:defRPr lang="es-ES" sz="2200"/>
            </a:lvl2pPr>
            <a:lvl3pPr latinLnBrk="0">
              <a:defRPr lang="es-ES" sz="1799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799"/>
            </a:lvl6pPr>
            <a:lvl7pPr latinLnBrk="0">
              <a:defRPr lang="es-ES" sz="1799"/>
            </a:lvl7pPr>
            <a:lvl8pPr latinLnBrk="0">
              <a:defRPr lang="es-ES" sz="1799"/>
            </a:lvl8pPr>
            <a:lvl9pPr latinLnBrk="0">
              <a:defRPr lang="es-ES" sz="17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09/12/2013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600" b="0" cap="all" baseline="0"/>
            </a:lvl1pPr>
            <a:lvl2pPr marL="457063" indent="0" latinLnBrk="0">
              <a:buNone/>
              <a:defRPr lang="es-ES" sz="1999" b="1"/>
            </a:lvl2pPr>
            <a:lvl3pPr marL="914126" indent="0" latinLnBrk="0">
              <a:buNone/>
              <a:defRPr lang="es-ES" sz="1799" b="1"/>
            </a:lvl3pPr>
            <a:lvl4pPr marL="1371189" indent="0" latinLnBrk="0">
              <a:buNone/>
              <a:defRPr lang="es-ES" sz="1600" b="1"/>
            </a:lvl4pPr>
            <a:lvl5pPr marL="1828251" indent="0" latinLnBrk="0">
              <a:buNone/>
              <a:defRPr lang="es-ES" sz="1600" b="1"/>
            </a:lvl5pPr>
            <a:lvl6pPr marL="2285314" indent="0" latinLnBrk="0">
              <a:buNone/>
              <a:defRPr lang="es-ES" sz="1600" b="1"/>
            </a:lvl6pPr>
            <a:lvl7pPr marL="2742377" indent="0" latinLnBrk="0">
              <a:buNone/>
              <a:defRPr lang="es-ES" sz="1600" b="1"/>
            </a:lvl7pPr>
            <a:lvl8pPr marL="3199440" indent="0" latinLnBrk="0">
              <a:buNone/>
              <a:defRPr lang="es-ES" sz="1600" b="1"/>
            </a:lvl8pPr>
            <a:lvl9pPr marL="3656503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 latinLnBrk="0">
              <a:defRPr lang="es-ES" sz="2399"/>
            </a:lvl1pPr>
            <a:lvl2pPr latinLnBrk="0">
              <a:defRPr lang="es-ES" sz="2200"/>
            </a:lvl2pPr>
            <a:lvl3pPr latinLnBrk="0">
              <a:defRPr lang="es-ES" sz="1799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es-ES" sz="2600" b="0" cap="all" baseline="0"/>
            </a:lvl1pPr>
            <a:lvl2pPr marL="457063" indent="0" latinLnBrk="0">
              <a:buNone/>
              <a:defRPr lang="es-ES" sz="1999" b="1"/>
            </a:lvl2pPr>
            <a:lvl3pPr marL="914126" indent="0" latinLnBrk="0">
              <a:buNone/>
              <a:defRPr lang="es-ES" sz="1799" b="1"/>
            </a:lvl3pPr>
            <a:lvl4pPr marL="1371189" indent="0" latinLnBrk="0">
              <a:buNone/>
              <a:defRPr lang="es-ES" sz="1600" b="1"/>
            </a:lvl4pPr>
            <a:lvl5pPr marL="1828251" indent="0" latinLnBrk="0">
              <a:buNone/>
              <a:defRPr lang="es-ES" sz="1600" b="1"/>
            </a:lvl5pPr>
            <a:lvl6pPr marL="2285314" indent="0" latinLnBrk="0">
              <a:buNone/>
              <a:defRPr lang="es-ES" sz="1600" b="1"/>
            </a:lvl6pPr>
            <a:lvl7pPr marL="2742377" indent="0" latinLnBrk="0">
              <a:buNone/>
              <a:defRPr lang="es-ES" sz="1600" b="1"/>
            </a:lvl7pPr>
            <a:lvl8pPr marL="3199440" indent="0" latinLnBrk="0">
              <a:buNone/>
              <a:defRPr lang="es-ES" sz="1600" b="1"/>
            </a:lvl8pPr>
            <a:lvl9pPr marL="3656503" indent="0" latinLnBrk="0">
              <a:buNone/>
              <a:defRPr lang="es-ES"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 latinLnBrk="0">
              <a:defRPr lang="es-ES" sz="2399"/>
            </a:lvl1pPr>
            <a:lvl2pPr latinLnBrk="0">
              <a:defRPr lang="es-ES" sz="2200"/>
            </a:lvl2pPr>
            <a:lvl3pPr latinLnBrk="0">
              <a:defRPr lang="es-ES" sz="1799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09/12/2013</a:t>
            </a:fld>
            <a:endParaRPr lang="es-E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‹Nº›</a:t>
            </a:fld>
            <a:endParaRPr lang="es-ES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240" name="Marcador de posición de fecha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09/12/2013</a:t>
            </a:fld>
            <a:endParaRPr lang="es-ES"/>
          </a:p>
        </p:txBody>
      </p:sp>
      <p:sp>
        <p:nvSpPr>
          <p:cNvPr id="241" name="Marcador de posición de pie de página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2" name="Marcador de posición de número de diapositiva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t>09/12/2013</a:t>
            </a:fld>
            <a:endParaRPr lang="es-E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 latinLnBrk="0">
              <a:defRPr lang="es-ES" sz="4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 latinLnBrk="0">
              <a:defRPr lang="es-ES" sz="2400"/>
            </a:lvl1pPr>
            <a:lvl2pPr latinLnBrk="0">
              <a:defRPr lang="es-ES" sz="2200"/>
            </a:lvl2pPr>
            <a:lvl3pPr latinLnBrk="0">
              <a:defRPr lang="es-ES" sz="1800"/>
            </a:lvl3pPr>
            <a:lvl4pPr latinLnBrk="0">
              <a:defRPr lang="es-ES" sz="1600"/>
            </a:lvl4pPr>
            <a:lvl5pPr latinLnBrk="0">
              <a:defRPr lang="es-ES" sz="1600"/>
            </a:lvl5pPr>
            <a:lvl6pPr latinLnBrk="0">
              <a:defRPr lang="es-ES" sz="1600"/>
            </a:lvl6pPr>
            <a:lvl7pPr latinLnBrk="0">
              <a:defRPr lang="es-ES" sz="1600"/>
            </a:lvl7pPr>
            <a:lvl8pPr latinLnBrk="0">
              <a:defRPr lang="es-ES" sz="1600"/>
            </a:lvl8pPr>
            <a:lvl9pPr latinLnBrk="0">
              <a:defRPr lang="es-ES"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es-ES" sz="2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t>09/12/2013</a:t>
            </a:fld>
            <a:endParaRPr lang="es-E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 latinLnBrk="0">
              <a:defRPr lang="es-ES" sz="4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 latinLnBrk="0">
              <a:buNone/>
              <a:defRPr lang="es-ES" sz="2400">
                <a:solidFill>
                  <a:schemeClr val="tx1"/>
                </a:solidFill>
                <a:effectLst/>
              </a:defRPr>
            </a:lvl1pPr>
            <a:lvl2pPr marL="457200" indent="0" latinLnBrk="0">
              <a:buNone/>
              <a:defRPr lang="es-ES" sz="2800"/>
            </a:lvl2pPr>
            <a:lvl3pPr marL="914400" indent="0" latinLnBrk="0">
              <a:buNone/>
              <a:defRPr lang="es-ES" sz="2400"/>
            </a:lvl3pPr>
            <a:lvl4pPr marL="1371600" indent="0" latinLnBrk="0">
              <a:buNone/>
              <a:defRPr lang="es-ES" sz="2000"/>
            </a:lvl4pPr>
            <a:lvl5pPr marL="1828800" indent="0" latinLnBrk="0">
              <a:buNone/>
              <a:defRPr lang="es-ES" sz="2000"/>
            </a:lvl5pPr>
            <a:lvl6pPr marL="2286000" indent="0" latinLnBrk="0">
              <a:buNone/>
              <a:defRPr lang="es-ES" sz="2000"/>
            </a:lvl6pPr>
            <a:lvl7pPr marL="2743200" indent="0" latinLnBrk="0">
              <a:buNone/>
              <a:defRPr lang="es-ES" sz="2000"/>
            </a:lvl7pPr>
            <a:lvl8pPr marL="3200400" indent="0" latinLnBrk="0">
              <a:buNone/>
              <a:defRPr lang="es-ES" sz="2000"/>
            </a:lvl8pPr>
            <a:lvl9pPr marL="3657600" indent="0" latinLnBrk="0">
              <a:buNone/>
              <a:defRPr lang="es-ES"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 latinLnBrk="0">
              <a:spcBef>
                <a:spcPts val="1800"/>
              </a:spcBef>
              <a:buNone/>
              <a:defRPr lang="es-ES" sz="2400"/>
            </a:lvl1pPr>
            <a:lvl2pPr marL="457200" indent="0" latinLnBrk="0">
              <a:buNone/>
              <a:defRPr lang="es-ES" sz="1200"/>
            </a:lvl2pPr>
            <a:lvl3pPr marL="914400" indent="0" latinLnBrk="0">
              <a:buNone/>
              <a:defRPr lang="es-ES" sz="1000"/>
            </a:lvl3pPr>
            <a:lvl4pPr marL="1371600" indent="0" latinLnBrk="0">
              <a:buNone/>
              <a:defRPr lang="es-ES" sz="900"/>
            </a:lvl4pPr>
            <a:lvl5pPr marL="1828800" indent="0" latinLnBrk="0">
              <a:buNone/>
              <a:defRPr lang="es-ES" sz="900"/>
            </a:lvl5pPr>
            <a:lvl6pPr marL="2286000" indent="0" latinLnBrk="0">
              <a:buNone/>
              <a:defRPr lang="es-ES" sz="900"/>
            </a:lvl6pPr>
            <a:lvl7pPr marL="2743200" indent="0" latinLnBrk="0">
              <a:buNone/>
              <a:defRPr lang="es-ES" sz="900"/>
            </a:lvl7pPr>
            <a:lvl8pPr marL="3200400" indent="0" latinLnBrk="0">
              <a:buNone/>
              <a:defRPr lang="es-ES" sz="900"/>
            </a:lvl8pPr>
            <a:lvl9pPr marL="3657600" indent="0" latinLnBrk="0">
              <a:buNone/>
              <a:defRPr lang="es-ES"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6" name="Marcador de posición de fecha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t>09/12/2013</a:t>
            </a:fld>
            <a:endParaRPr lang="es-ES"/>
          </a:p>
        </p:txBody>
      </p:sp>
      <p:sp>
        <p:nvSpPr>
          <p:cNvPr id="87" name="Marcador de posición de pie de página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0" name="Marcador de posición de número de diapositiva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t>‹Nº›</a:t>
            </a:fld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orma libre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pPr/>
              <a:t>09/12/2013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ES"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lang="es-ES">
          <a:solidFill>
            <a:schemeClr val="tx2"/>
          </a:solidFill>
        </a:defRPr>
      </a:lvl2pPr>
      <a:lvl3pPr eaLnBrk="1" latinLnBrk="0" hangingPunct="1">
        <a:defRPr lang="es-ES">
          <a:solidFill>
            <a:schemeClr val="tx2"/>
          </a:solidFill>
        </a:defRPr>
      </a:lvl3pPr>
      <a:lvl4pPr eaLnBrk="1" latinLnBrk="0" hangingPunct="1">
        <a:defRPr lang="es-ES">
          <a:solidFill>
            <a:schemeClr val="tx2"/>
          </a:solidFill>
        </a:defRPr>
      </a:lvl4pPr>
      <a:lvl5pPr eaLnBrk="1" latinLnBrk="0" hangingPunct="1">
        <a:defRPr lang="es-ES">
          <a:solidFill>
            <a:schemeClr val="tx2"/>
          </a:solidFill>
        </a:defRPr>
      </a:lvl5pPr>
      <a:lvl6pPr eaLnBrk="1" latinLnBrk="0" hangingPunct="1">
        <a:defRPr lang="es-ES">
          <a:solidFill>
            <a:schemeClr val="tx2"/>
          </a:solidFill>
        </a:defRPr>
      </a:lvl6pPr>
      <a:lvl7pPr eaLnBrk="1" latinLnBrk="0" hangingPunct="1">
        <a:defRPr lang="es-ES">
          <a:solidFill>
            <a:schemeClr val="tx2"/>
          </a:solidFill>
        </a:defRPr>
      </a:lvl7pPr>
      <a:lvl8pPr eaLnBrk="1" latinLnBrk="0" hangingPunct="1">
        <a:defRPr lang="es-ES">
          <a:solidFill>
            <a:schemeClr val="tx2"/>
          </a:solidFill>
        </a:defRPr>
      </a:lvl8pPr>
      <a:lvl9pPr eaLnBrk="1" latinLnBrk="0" hangingPunct="1">
        <a:defRPr lang="es-ES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lang="es-ES"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lang="es-ES"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lang="es-ES"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lang="es-ES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lang="es-ES"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es-ES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es-ES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es-ES"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lang="es-ES"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es-ES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>
                <a:latin typeface="Constantia" pitchFamily="18" charset="0"/>
              </a:rPr>
              <a:t>Diseño del título</a:t>
            </a: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>
                <a:latin typeface="Constantia" pitchFamily="18" charset="0"/>
              </a:rPr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750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294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Constantia" pitchFamily="18" charset="0"/>
              </a:rPr>
              <a:t>Diseño del título y el contenido con lista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Agregue la primera viñeta aquí</a:t>
            </a:r>
          </a:p>
          <a:p>
            <a:r>
              <a:rPr lang="es-ES"/>
              <a:t>Agregue la segunda viñeta aquí</a:t>
            </a:r>
          </a:p>
          <a:p>
            <a:r>
              <a:rPr lang="es-ES"/>
              <a:t>Agregue la tercera viñeta aquí</a:t>
            </a:r>
            <a:endParaRPr lang="es-ES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Diseño del título y el contenido con gráfico</a:t>
            </a:r>
          </a:p>
        </p:txBody>
      </p:sp>
      <p:graphicFrame>
        <p:nvGraphicFramePr>
          <p:cNvPr id="8" name="Marcador de contenido 7" descr="Gráfico de columnas agrupad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615931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751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dos objetos de contenido con tabla</a:t>
            </a:r>
          </a:p>
        </p:txBody>
      </p:sp>
      <p:sp>
        <p:nvSpPr>
          <p:cNvPr id="2" name="Marcador de posición de contenid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/>
              <a:t>Primera viñeta aquí</a:t>
            </a:r>
          </a:p>
          <a:p>
            <a:r>
              <a:rPr lang="es-ES"/>
              <a:t>Segunda viñeta aquí</a:t>
            </a:r>
          </a:p>
          <a:p>
            <a:r>
              <a:rPr lang="es-ES"/>
              <a:t>Tercera viñeta aquí</a:t>
            </a:r>
          </a:p>
        </p:txBody>
      </p:sp>
      <p:graphicFrame>
        <p:nvGraphicFramePr>
          <p:cNvPr id="7" name="Marcador de posición de contenido 6" descr="Tabla de muestra con 3 columnas y 4 filas" title="Tab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82838200"/>
              </p:ext>
            </p:extLst>
          </p:nvPr>
        </p:nvGraphicFramePr>
        <p:xfrm>
          <a:off x="6186488" y="1828800"/>
          <a:ext cx="447992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308"/>
                <a:gridCol w="1493308"/>
                <a:gridCol w="1493308"/>
              </a:tblGrid>
              <a:tr h="53340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Grupo B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s-ES"/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95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s-ES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88</a:t>
                      </a: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s-ES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43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Diseño de título y contenido con SmartArt</a:t>
            </a:r>
          </a:p>
        </p:txBody>
      </p:sp>
      <p:graphicFrame>
        <p:nvGraphicFramePr>
          <p:cNvPr id="4" name="Marcador de posición de contenido 3" descr="Bloque continuo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899515"/>
              </p:ext>
            </p:extLst>
          </p:nvPr>
        </p:nvGraphicFramePr>
        <p:xfrm>
          <a:off x="1522413" y="1828800"/>
          <a:ext cx="9144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687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73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94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145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16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oneda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A5D8E2-8672-4AEE-BD03-D0D4FCF2293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817F42-40AE-4986-A5C6-646B09AF4F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45B9C10-754B-45E6-8392-CF09183EC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Personalizado</PresentationFormat>
  <Paragraphs>28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Constantia</vt:lpstr>
      <vt:lpstr>Segoe UI</vt:lpstr>
      <vt:lpstr>Moneda 16x9</vt:lpstr>
      <vt:lpstr>Diseño del título</vt:lpstr>
      <vt:lpstr>Diseño del título y el contenido con lista</vt:lpstr>
      <vt:lpstr>Diseño del título y el contenido con gráfico</vt:lpstr>
      <vt:lpstr>Diseño de dos objetos de contenido con tabla</vt:lpstr>
      <vt:lpstr>Diseño de título y contenido con SmartArt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2013-07-31T16:29:01Z</dcterms:created>
  <dcterms:modified xsi:type="dcterms:W3CDTF">2013-12-09T05:03:07Z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