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7850" autoAdjust="0"/>
  </p:normalViewPr>
  <p:slideViewPr>
    <p:cSldViewPr>
      <p:cViewPr varScale="1">
        <p:scale>
          <a:sx n="62" d="100"/>
          <a:sy n="62" d="100"/>
        </p:scale>
        <p:origin x="2718" y="3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82"/>
    </p:cViewPr>
  </p:sorterViewPr>
  <p:notesViewPr>
    <p:cSldViewPr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6D793E0B-B97B-4409-ABE0-557859E48B65}" type="datetimeFigureOut">
              <a:rPr lang="es-ES" smtClean="0"/>
              <a:t>14/01/2014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F45F31C6-8409-4E0F-AFD4-5691304EC9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D99534B9-6B5A-4379-9BB9-90CB48007E7F}" type="datetimeFigureOut">
              <a:t>14/01/2014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7DBB298C-95CC-4205-A540-F80A718015A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mtClean="0"/>
              <a:t>Personalice esta</a:t>
            </a:r>
            <a:r>
              <a:rPr lang="es-ES" baseline="0" smtClean="0"/>
              <a:t> pancarta con su propio mensaje. Seleccione la letra y agregue el texto que quiera. Use un carácter por diapositiva.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424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438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0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0635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1581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1826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764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91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74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8416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4036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0229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6857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666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026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smtClean="0"/>
              <a:t>Personalice esta</a:t>
            </a:r>
            <a:r>
              <a:rPr lang="es-ES" baseline="0" smtClean="0"/>
              <a:t> pancarta con su propio mensaje. Haga clic en la letra y escriba el texto que quiera. Use un carácter por diapositiva.</a:t>
            </a:r>
            <a:endParaRPr lang="es-ES" smtClean="0"/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515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5"/>
          <p:cNvSpPr>
            <a:spLocks noChangeArrowheads="1"/>
          </p:cNvSpPr>
          <p:nvPr/>
        </p:nvSpPr>
        <p:spPr bwMode="auto">
          <a:xfrm>
            <a:off x="460082" y="457200"/>
            <a:ext cx="6849355" cy="9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Forma libre 6"/>
          <p:cNvSpPr>
            <a:spLocks/>
          </p:cNvSpPr>
          <p:nvPr/>
        </p:nvSpPr>
        <p:spPr bwMode="auto">
          <a:xfrm>
            <a:off x="460082" y="457200"/>
            <a:ext cx="6849355" cy="1105477"/>
          </a:xfrm>
          <a:custGeom>
            <a:avLst/>
            <a:gdLst>
              <a:gd name="T0" fmla="*/ 502 w 4754"/>
              <a:gd name="T1" fmla="*/ 389 h 766"/>
              <a:gd name="T2" fmla="*/ 876 w 4754"/>
              <a:gd name="T3" fmla="*/ 766 h 766"/>
              <a:gd name="T4" fmla="*/ 1252 w 4754"/>
              <a:gd name="T5" fmla="*/ 389 h 766"/>
              <a:gd name="T6" fmla="*/ 1627 w 4754"/>
              <a:gd name="T7" fmla="*/ 766 h 766"/>
              <a:gd name="T8" fmla="*/ 2001 w 4754"/>
              <a:gd name="T9" fmla="*/ 389 h 766"/>
              <a:gd name="T10" fmla="*/ 2003 w 4754"/>
              <a:gd name="T11" fmla="*/ 387 h 766"/>
              <a:gd name="T12" fmla="*/ 2381 w 4754"/>
              <a:gd name="T13" fmla="*/ 766 h 766"/>
              <a:gd name="T14" fmla="*/ 2755 w 4754"/>
              <a:gd name="T15" fmla="*/ 389 h 766"/>
              <a:gd name="T16" fmla="*/ 2755 w 4754"/>
              <a:gd name="T17" fmla="*/ 389 h 766"/>
              <a:gd name="T18" fmla="*/ 3132 w 4754"/>
              <a:gd name="T19" fmla="*/ 766 h 766"/>
              <a:gd name="T20" fmla="*/ 3506 w 4754"/>
              <a:gd name="T21" fmla="*/ 389 h 766"/>
              <a:gd name="T22" fmla="*/ 3880 w 4754"/>
              <a:gd name="T23" fmla="*/ 766 h 766"/>
              <a:gd name="T24" fmla="*/ 4256 w 4754"/>
              <a:gd name="T25" fmla="*/ 389 h 766"/>
              <a:gd name="T26" fmla="*/ 4630 w 4754"/>
              <a:gd name="T27" fmla="*/ 766 h 766"/>
              <a:gd name="T28" fmla="*/ 4754 w 4754"/>
              <a:gd name="T29" fmla="*/ 640 h 766"/>
              <a:gd name="T30" fmla="*/ 4754 w 4754"/>
              <a:gd name="T31" fmla="*/ 0 h 766"/>
              <a:gd name="T32" fmla="*/ 0 w 4754"/>
              <a:gd name="T33" fmla="*/ 0 h 766"/>
              <a:gd name="T34" fmla="*/ 0 w 4754"/>
              <a:gd name="T35" fmla="*/ 638 h 766"/>
              <a:gd name="T36" fmla="*/ 128 w 4754"/>
              <a:gd name="T37" fmla="*/ 766 h 766"/>
              <a:gd name="T38" fmla="*/ 502 w 4754"/>
              <a:gd name="T39" fmla="*/ 389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754" h="766">
                <a:moveTo>
                  <a:pt x="502" y="389"/>
                </a:moveTo>
                <a:lnTo>
                  <a:pt x="876" y="766"/>
                </a:lnTo>
                <a:lnTo>
                  <a:pt x="1252" y="389"/>
                </a:lnTo>
                <a:lnTo>
                  <a:pt x="1627" y="766"/>
                </a:lnTo>
                <a:lnTo>
                  <a:pt x="2001" y="389"/>
                </a:lnTo>
                <a:lnTo>
                  <a:pt x="2003" y="387"/>
                </a:lnTo>
                <a:lnTo>
                  <a:pt x="2381" y="766"/>
                </a:lnTo>
                <a:lnTo>
                  <a:pt x="2755" y="389"/>
                </a:lnTo>
                <a:lnTo>
                  <a:pt x="2755" y="389"/>
                </a:lnTo>
                <a:lnTo>
                  <a:pt x="3132" y="766"/>
                </a:lnTo>
                <a:lnTo>
                  <a:pt x="3506" y="389"/>
                </a:lnTo>
                <a:lnTo>
                  <a:pt x="3880" y="766"/>
                </a:lnTo>
                <a:lnTo>
                  <a:pt x="4256" y="389"/>
                </a:lnTo>
                <a:lnTo>
                  <a:pt x="4630" y="766"/>
                </a:lnTo>
                <a:lnTo>
                  <a:pt x="4754" y="640"/>
                </a:lnTo>
                <a:lnTo>
                  <a:pt x="4754" y="0"/>
                </a:lnTo>
                <a:lnTo>
                  <a:pt x="0" y="0"/>
                </a:lnTo>
                <a:lnTo>
                  <a:pt x="0" y="638"/>
                </a:lnTo>
                <a:lnTo>
                  <a:pt x="128" y="766"/>
                </a:lnTo>
                <a:lnTo>
                  <a:pt x="502" y="38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Forma libre 7"/>
          <p:cNvSpPr>
            <a:spLocks/>
          </p:cNvSpPr>
          <p:nvPr/>
        </p:nvSpPr>
        <p:spPr bwMode="auto">
          <a:xfrm>
            <a:off x="460082" y="2079336"/>
            <a:ext cx="6849355" cy="1622136"/>
          </a:xfrm>
          <a:custGeom>
            <a:avLst/>
            <a:gdLst>
              <a:gd name="T0" fmla="*/ 502 w 4754"/>
              <a:gd name="T1" fmla="*/ 750 h 1124"/>
              <a:gd name="T2" fmla="*/ 876 w 4754"/>
              <a:gd name="T3" fmla="*/ 1124 h 1124"/>
              <a:gd name="T4" fmla="*/ 1252 w 4754"/>
              <a:gd name="T5" fmla="*/ 750 h 1124"/>
              <a:gd name="T6" fmla="*/ 1627 w 4754"/>
              <a:gd name="T7" fmla="*/ 1124 h 1124"/>
              <a:gd name="T8" fmla="*/ 2001 w 4754"/>
              <a:gd name="T9" fmla="*/ 750 h 1124"/>
              <a:gd name="T10" fmla="*/ 2003 w 4754"/>
              <a:gd name="T11" fmla="*/ 748 h 1124"/>
              <a:gd name="T12" fmla="*/ 2381 w 4754"/>
              <a:gd name="T13" fmla="*/ 1124 h 1124"/>
              <a:gd name="T14" fmla="*/ 2755 w 4754"/>
              <a:gd name="T15" fmla="*/ 750 h 1124"/>
              <a:gd name="T16" fmla="*/ 2755 w 4754"/>
              <a:gd name="T17" fmla="*/ 750 h 1124"/>
              <a:gd name="T18" fmla="*/ 3132 w 4754"/>
              <a:gd name="T19" fmla="*/ 1124 h 1124"/>
              <a:gd name="T20" fmla="*/ 3506 w 4754"/>
              <a:gd name="T21" fmla="*/ 750 h 1124"/>
              <a:gd name="T22" fmla="*/ 3880 w 4754"/>
              <a:gd name="T23" fmla="*/ 1124 h 1124"/>
              <a:gd name="T24" fmla="*/ 4256 w 4754"/>
              <a:gd name="T25" fmla="*/ 750 h 1124"/>
              <a:gd name="T26" fmla="*/ 4630 w 4754"/>
              <a:gd name="T27" fmla="*/ 1124 h 1124"/>
              <a:gd name="T28" fmla="*/ 4754 w 4754"/>
              <a:gd name="T29" fmla="*/ 1001 h 1124"/>
              <a:gd name="T30" fmla="*/ 4754 w 4754"/>
              <a:gd name="T31" fmla="*/ 251 h 1124"/>
              <a:gd name="T32" fmla="*/ 4630 w 4754"/>
              <a:gd name="T33" fmla="*/ 374 h 1124"/>
              <a:gd name="T34" fmla="*/ 4256 w 4754"/>
              <a:gd name="T35" fmla="*/ 0 h 1124"/>
              <a:gd name="T36" fmla="*/ 3880 w 4754"/>
              <a:gd name="T37" fmla="*/ 374 h 1124"/>
              <a:gd name="T38" fmla="*/ 3506 w 4754"/>
              <a:gd name="T39" fmla="*/ 0 h 1124"/>
              <a:gd name="T40" fmla="*/ 3132 w 4754"/>
              <a:gd name="T41" fmla="*/ 374 h 1124"/>
              <a:gd name="T42" fmla="*/ 2755 w 4754"/>
              <a:gd name="T43" fmla="*/ 0 h 1124"/>
              <a:gd name="T44" fmla="*/ 2381 w 4754"/>
              <a:gd name="T45" fmla="*/ 374 h 1124"/>
              <a:gd name="T46" fmla="*/ 2007 w 4754"/>
              <a:gd name="T47" fmla="*/ 0 h 1124"/>
              <a:gd name="T48" fmla="*/ 2003 w 4754"/>
              <a:gd name="T49" fmla="*/ 2 h 1124"/>
              <a:gd name="T50" fmla="*/ 2001 w 4754"/>
              <a:gd name="T51" fmla="*/ 0 h 1124"/>
              <a:gd name="T52" fmla="*/ 1627 w 4754"/>
              <a:gd name="T53" fmla="*/ 374 h 1124"/>
              <a:gd name="T54" fmla="*/ 1252 w 4754"/>
              <a:gd name="T55" fmla="*/ 0 h 1124"/>
              <a:gd name="T56" fmla="*/ 876 w 4754"/>
              <a:gd name="T57" fmla="*/ 374 h 1124"/>
              <a:gd name="T58" fmla="*/ 502 w 4754"/>
              <a:gd name="T59" fmla="*/ 0 h 1124"/>
              <a:gd name="T60" fmla="*/ 128 w 4754"/>
              <a:gd name="T61" fmla="*/ 374 h 1124"/>
              <a:gd name="T62" fmla="*/ 0 w 4754"/>
              <a:gd name="T63" fmla="*/ 249 h 1124"/>
              <a:gd name="T64" fmla="*/ 0 w 4754"/>
              <a:gd name="T65" fmla="*/ 999 h 1124"/>
              <a:gd name="T66" fmla="*/ 128 w 4754"/>
              <a:gd name="T67" fmla="*/ 1124 h 1124"/>
              <a:gd name="T68" fmla="*/ 502 w 4754"/>
              <a:gd name="T69" fmla="*/ 750 h 1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4">
                <a:moveTo>
                  <a:pt x="502" y="750"/>
                </a:moveTo>
                <a:lnTo>
                  <a:pt x="876" y="1124"/>
                </a:lnTo>
                <a:lnTo>
                  <a:pt x="1252" y="750"/>
                </a:lnTo>
                <a:lnTo>
                  <a:pt x="1627" y="1124"/>
                </a:lnTo>
                <a:lnTo>
                  <a:pt x="2001" y="750"/>
                </a:lnTo>
                <a:lnTo>
                  <a:pt x="2003" y="748"/>
                </a:lnTo>
                <a:lnTo>
                  <a:pt x="2381" y="1124"/>
                </a:lnTo>
                <a:lnTo>
                  <a:pt x="2755" y="750"/>
                </a:lnTo>
                <a:lnTo>
                  <a:pt x="2755" y="750"/>
                </a:lnTo>
                <a:lnTo>
                  <a:pt x="3132" y="1124"/>
                </a:lnTo>
                <a:lnTo>
                  <a:pt x="3506" y="750"/>
                </a:lnTo>
                <a:lnTo>
                  <a:pt x="3880" y="1124"/>
                </a:lnTo>
                <a:lnTo>
                  <a:pt x="4256" y="750"/>
                </a:lnTo>
                <a:lnTo>
                  <a:pt x="4630" y="1124"/>
                </a:lnTo>
                <a:lnTo>
                  <a:pt x="4754" y="1001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2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9"/>
                </a:lnTo>
                <a:lnTo>
                  <a:pt x="128" y="1124"/>
                </a:lnTo>
                <a:lnTo>
                  <a:pt x="502" y="7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Forma libre 8"/>
          <p:cNvSpPr>
            <a:spLocks/>
          </p:cNvSpPr>
          <p:nvPr/>
        </p:nvSpPr>
        <p:spPr bwMode="auto">
          <a:xfrm>
            <a:off x="460082" y="4225348"/>
            <a:ext cx="6849355" cy="1623580"/>
          </a:xfrm>
          <a:custGeom>
            <a:avLst/>
            <a:gdLst>
              <a:gd name="T0" fmla="*/ 502 w 4754"/>
              <a:gd name="T1" fmla="*/ 751 h 1125"/>
              <a:gd name="T2" fmla="*/ 876 w 4754"/>
              <a:gd name="T3" fmla="*/ 1125 h 1125"/>
              <a:gd name="T4" fmla="*/ 1252 w 4754"/>
              <a:gd name="T5" fmla="*/ 751 h 1125"/>
              <a:gd name="T6" fmla="*/ 1627 w 4754"/>
              <a:gd name="T7" fmla="*/ 1125 h 1125"/>
              <a:gd name="T8" fmla="*/ 2001 w 4754"/>
              <a:gd name="T9" fmla="*/ 751 h 1125"/>
              <a:gd name="T10" fmla="*/ 2003 w 4754"/>
              <a:gd name="T11" fmla="*/ 748 h 1125"/>
              <a:gd name="T12" fmla="*/ 2381 w 4754"/>
              <a:gd name="T13" fmla="*/ 1125 h 1125"/>
              <a:gd name="T14" fmla="*/ 2755 w 4754"/>
              <a:gd name="T15" fmla="*/ 751 h 1125"/>
              <a:gd name="T16" fmla="*/ 2755 w 4754"/>
              <a:gd name="T17" fmla="*/ 751 h 1125"/>
              <a:gd name="T18" fmla="*/ 3132 w 4754"/>
              <a:gd name="T19" fmla="*/ 1125 h 1125"/>
              <a:gd name="T20" fmla="*/ 3506 w 4754"/>
              <a:gd name="T21" fmla="*/ 751 h 1125"/>
              <a:gd name="T22" fmla="*/ 3880 w 4754"/>
              <a:gd name="T23" fmla="*/ 1125 h 1125"/>
              <a:gd name="T24" fmla="*/ 4256 w 4754"/>
              <a:gd name="T25" fmla="*/ 751 h 1125"/>
              <a:gd name="T26" fmla="*/ 4630 w 4754"/>
              <a:gd name="T27" fmla="*/ 1125 h 1125"/>
              <a:gd name="T28" fmla="*/ 4754 w 4754"/>
              <a:gd name="T29" fmla="*/ 1001 h 1125"/>
              <a:gd name="T30" fmla="*/ 4754 w 4754"/>
              <a:gd name="T31" fmla="*/ 251 h 1125"/>
              <a:gd name="T32" fmla="*/ 4630 w 4754"/>
              <a:gd name="T33" fmla="*/ 374 h 1125"/>
              <a:gd name="T34" fmla="*/ 4256 w 4754"/>
              <a:gd name="T35" fmla="*/ 0 h 1125"/>
              <a:gd name="T36" fmla="*/ 3880 w 4754"/>
              <a:gd name="T37" fmla="*/ 374 h 1125"/>
              <a:gd name="T38" fmla="*/ 3506 w 4754"/>
              <a:gd name="T39" fmla="*/ 0 h 1125"/>
              <a:gd name="T40" fmla="*/ 3132 w 4754"/>
              <a:gd name="T41" fmla="*/ 374 h 1125"/>
              <a:gd name="T42" fmla="*/ 2755 w 4754"/>
              <a:gd name="T43" fmla="*/ 0 h 1125"/>
              <a:gd name="T44" fmla="*/ 2381 w 4754"/>
              <a:gd name="T45" fmla="*/ 374 h 1125"/>
              <a:gd name="T46" fmla="*/ 2007 w 4754"/>
              <a:gd name="T47" fmla="*/ 0 h 1125"/>
              <a:gd name="T48" fmla="*/ 2003 w 4754"/>
              <a:gd name="T49" fmla="*/ 3 h 1125"/>
              <a:gd name="T50" fmla="*/ 2001 w 4754"/>
              <a:gd name="T51" fmla="*/ 0 h 1125"/>
              <a:gd name="T52" fmla="*/ 1627 w 4754"/>
              <a:gd name="T53" fmla="*/ 374 h 1125"/>
              <a:gd name="T54" fmla="*/ 1252 w 4754"/>
              <a:gd name="T55" fmla="*/ 0 h 1125"/>
              <a:gd name="T56" fmla="*/ 876 w 4754"/>
              <a:gd name="T57" fmla="*/ 374 h 1125"/>
              <a:gd name="T58" fmla="*/ 502 w 4754"/>
              <a:gd name="T59" fmla="*/ 0 h 1125"/>
              <a:gd name="T60" fmla="*/ 128 w 4754"/>
              <a:gd name="T61" fmla="*/ 374 h 1125"/>
              <a:gd name="T62" fmla="*/ 0 w 4754"/>
              <a:gd name="T63" fmla="*/ 249 h 1125"/>
              <a:gd name="T64" fmla="*/ 0 w 4754"/>
              <a:gd name="T65" fmla="*/ 999 h 1125"/>
              <a:gd name="T66" fmla="*/ 128 w 4754"/>
              <a:gd name="T67" fmla="*/ 1125 h 1125"/>
              <a:gd name="T68" fmla="*/ 502 w 4754"/>
              <a:gd name="T69" fmla="*/ 751 h 1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5">
                <a:moveTo>
                  <a:pt x="502" y="751"/>
                </a:moveTo>
                <a:lnTo>
                  <a:pt x="876" y="1125"/>
                </a:lnTo>
                <a:lnTo>
                  <a:pt x="1252" y="751"/>
                </a:lnTo>
                <a:lnTo>
                  <a:pt x="1627" y="1125"/>
                </a:lnTo>
                <a:lnTo>
                  <a:pt x="2001" y="751"/>
                </a:lnTo>
                <a:lnTo>
                  <a:pt x="2003" y="748"/>
                </a:lnTo>
                <a:lnTo>
                  <a:pt x="2381" y="1125"/>
                </a:lnTo>
                <a:lnTo>
                  <a:pt x="2755" y="751"/>
                </a:lnTo>
                <a:lnTo>
                  <a:pt x="2755" y="751"/>
                </a:lnTo>
                <a:lnTo>
                  <a:pt x="3132" y="1125"/>
                </a:lnTo>
                <a:lnTo>
                  <a:pt x="3506" y="751"/>
                </a:lnTo>
                <a:lnTo>
                  <a:pt x="3880" y="1125"/>
                </a:lnTo>
                <a:lnTo>
                  <a:pt x="4256" y="751"/>
                </a:lnTo>
                <a:lnTo>
                  <a:pt x="4630" y="1125"/>
                </a:lnTo>
                <a:lnTo>
                  <a:pt x="4754" y="1001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3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9"/>
                </a:lnTo>
                <a:lnTo>
                  <a:pt x="128" y="1125"/>
                </a:lnTo>
                <a:lnTo>
                  <a:pt x="502" y="75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Forma libre 9"/>
          <p:cNvSpPr>
            <a:spLocks/>
          </p:cNvSpPr>
          <p:nvPr/>
        </p:nvSpPr>
        <p:spPr bwMode="auto">
          <a:xfrm>
            <a:off x="460082" y="6368473"/>
            <a:ext cx="6849355" cy="1623580"/>
          </a:xfrm>
          <a:custGeom>
            <a:avLst/>
            <a:gdLst>
              <a:gd name="T0" fmla="*/ 502 w 4754"/>
              <a:gd name="T1" fmla="*/ 748 h 1125"/>
              <a:gd name="T2" fmla="*/ 876 w 4754"/>
              <a:gd name="T3" fmla="*/ 1125 h 1125"/>
              <a:gd name="T4" fmla="*/ 1252 w 4754"/>
              <a:gd name="T5" fmla="*/ 748 h 1125"/>
              <a:gd name="T6" fmla="*/ 1627 w 4754"/>
              <a:gd name="T7" fmla="*/ 1125 h 1125"/>
              <a:gd name="T8" fmla="*/ 2001 w 4754"/>
              <a:gd name="T9" fmla="*/ 748 h 1125"/>
              <a:gd name="T10" fmla="*/ 2003 w 4754"/>
              <a:gd name="T11" fmla="*/ 746 h 1125"/>
              <a:gd name="T12" fmla="*/ 2381 w 4754"/>
              <a:gd name="T13" fmla="*/ 1125 h 1125"/>
              <a:gd name="T14" fmla="*/ 2755 w 4754"/>
              <a:gd name="T15" fmla="*/ 748 h 1125"/>
              <a:gd name="T16" fmla="*/ 2755 w 4754"/>
              <a:gd name="T17" fmla="*/ 748 h 1125"/>
              <a:gd name="T18" fmla="*/ 3132 w 4754"/>
              <a:gd name="T19" fmla="*/ 1125 h 1125"/>
              <a:gd name="T20" fmla="*/ 3506 w 4754"/>
              <a:gd name="T21" fmla="*/ 748 h 1125"/>
              <a:gd name="T22" fmla="*/ 3880 w 4754"/>
              <a:gd name="T23" fmla="*/ 1125 h 1125"/>
              <a:gd name="T24" fmla="*/ 4256 w 4754"/>
              <a:gd name="T25" fmla="*/ 748 h 1125"/>
              <a:gd name="T26" fmla="*/ 4630 w 4754"/>
              <a:gd name="T27" fmla="*/ 1125 h 1125"/>
              <a:gd name="T28" fmla="*/ 4754 w 4754"/>
              <a:gd name="T29" fmla="*/ 999 h 1125"/>
              <a:gd name="T30" fmla="*/ 4754 w 4754"/>
              <a:gd name="T31" fmla="*/ 251 h 1125"/>
              <a:gd name="T32" fmla="*/ 4630 w 4754"/>
              <a:gd name="T33" fmla="*/ 374 h 1125"/>
              <a:gd name="T34" fmla="*/ 4256 w 4754"/>
              <a:gd name="T35" fmla="*/ 0 h 1125"/>
              <a:gd name="T36" fmla="*/ 3880 w 4754"/>
              <a:gd name="T37" fmla="*/ 374 h 1125"/>
              <a:gd name="T38" fmla="*/ 3506 w 4754"/>
              <a:gd name="T39" fmla="*/ 0 h 1125"/>
              <a:gd name="T40" fmla="*/ 3132 w 4754"/>
              <a:gd name="T41" fmla="*/ 374 h 1125"/>
              <a:gd name="T42" fmla="*/ 2755 w 4754"/>
              <a:gd name="T43" fmla="*/ 0 h 1125"/>
              <a:gd name="T44" fmla="*/ 2381 w 4754"/>
              <a:gd name="T45" fmla="*/ 374 h 1125"/>
              <a:gd name="T46" fmla="*/ 2007 w 4754"/>
              <a:gd name="T47" fmla="*/ 0 h 1125"/>
              <a:gd name="T48" fmla="*/ 2003 w 4754"/>
              <a:gd name="T49" fmla="*/ 3 h 1125"/>
              <a:gd name="T50" fmla="*/ 2001 w 4754"/>
              <a:gd name="T51" fmla="*/ 0 h 1125"/>
              <a:gd name="T52" fmla="*/ 1627 w 4754"/>
              <a:gd name="T53" fmla="*/ 374 h 1125"/>
              <a:gd name="T54" fmla="*/ 1252 w 4754"/>
              <a:gd name="T55" fmla="*/ 0 h 1125"/>
              <a:gd name="T56" fmla="*/ 876 w 4754"/>
              <a:gd name="T57" fmla="*/ 374 h 1125"/>
              <a:gd name="T58" fmla="*/ 502 w 4754"/>
              <a:gd name="T59" fmla="*/ 0 h 1125"/>
              <a:gd name="T60" fmla="*/ 128 w 4754"/>
              <a:gd name="T61" fmla="*/ 374 h 1125"/>
              <a:gd name="T62" fmla="*/ 0 w 4754"/>
              <a:gd name="T63" fmla="*/ 249 h 1125"/>
              <a:gd name="T64" fmla="*/ 0 w 4754"/>
              <a:gd name="T65" fmla="*/ 997 h 1125"/>
              <a:gd name="T66" fmla="*/ 128 w 4754"/>
              <a:gd name="T67" fmla="*/ 1125 h 1125"/>
              <a:gd name="T68" fmla="*/ 502 w 4754"/>
              <a:gd name="T69" fmla="*/ 748 h 1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54" h="1125">
                <a:moveTo>
                  <a:pt x="502" y="748"/>
                </a:moveTo>
                <a:lnTo>
                  <a:pt x="876" y="1125"/>
                </a:lnTo>
                <a:lnTo>
                  <a:pt x="1252" y="748"/>
                </a:lnTo>
                <a:lnTo>
                  <a:pt x="1627" y="1125"/>
                </a:lnTo>
                <a:lnTo>
                  <a:pt x="2001" y="748"/>
                </a:lnTo>
                <a:lnTo>
                  <a:pt x="2003" y="746"/>
                </a:lnTo>
                <a:lnTo>
                  <a:pt x="2381" y="1125"/>
                </a:lnTo>
                <a:lnTo>
                  <a:pt x="2755" y="748"/>
                </a:lnTo>
                <a:lnTo>
                  <a:pt x="2755" y="748"/>
                </a:lnTo>
                <a:lnTo>
                  <a:pt x="3132" y="1125"/>
                </a:lnTo>
                <a:lnTo>
                  <a:pt x="3506" y="748"/>
                </a:lnTo>
                <a:lnTo>
                  <a:pt x="3880" y="1125"/>
                </a:lnTo>
                <a:lnTo>
                  <a:pt x="4256" y="748"/>
                </a:lnTo>
                <a:lnTo>
                  <a:pt x="4630" y="1125"/>
                </a:lnTo>
                <a:lnTo>
                  <a:pt x="4754" y="999"/>
                </a:lnTo>
                <a:lnTo>
                  <a:pt x="4754" y="251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3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9"/>
                </a:lnTo>
                <a:lnTo>
                  <a:pt x="0" y="997"/>
                </a:lnTo>
                <a:lnTo>
                  <a:pt x="128" y="1125"/>
                </a:lnTo>
                <a:lnTo>
                  <a:pt x="502" y="74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orma libre 10"/>
          <p:cNvSpPr>
            <a:spLocks/>
          </p:cNvSpPr>
          <p:nvPr/>
        </p:nvSpPr>
        <p:spPr bwMode="auto">
          <a:xfrm>
            <a:off x="460082" y="8515927"/>
            <a:ext cx="6849355" cy="1085273"/>
          </a:xfrm>
          <a:custGeom>
            <a:avLst/>
            <a:gdLst>
              <a:gd name="T0" fmla="*/ 4754 w 4754"/>
              <a:gd name="T1" fmla="*/ 752 h 752"/>
              <a:gd name="T2" fmla="*/ 4754 w 4754"/>
              <a:gd name="T3" fmla="*/ 250 h 752"/>
              <a:gd name="T4" fmla="*/ 4630 w 4754"/>
              <a:gd name="T5" fmla="*/ 374 h 752"/>
              <a:gd name="T6" fmla="*/ 4256 w 4754"/>
              <a:gd name="T7" fmla="*/ 0 h 752"/>
              <a:gd name="T8" fmla="*/ 3880 w 4754"/>
              <a:gd name="T9" fmla="*/ 374 h 752"/>
              <a:gd name="T10" fmla="*/ 3506 w 4754"/>
              <a:gd name="T11" fmla="*/ 0 h 752"/>
              <a:gd name="T12" fmla="*/ 3132 w 4754"/>
              <a:gd name="T13" fmla="*/ 374 h 752"/>
              <a:gd name="T14" fmla="*/ 2755 w 4754"/>
              <a:gd name="T15" fmla="*/ 0 h 752"/>
              <a:gd name="T16" fmla="*/ 2381 w 4754"/>
              <a:gd name="T17" fmla="*/ 374 h 752"/>
              <a:gd name="T18" fmla="*/ 2007 w 4754"/>
              <a:gd name="T19" fmla="*/ 0 h 752"/>
              <a:gd name="T20" fmla="*/ 2003 w 4754"/>
              <a:gd name="T21" fmla="*/ 2 h 752"/>
              <a:gd name="T22" fmla="*/ 2001 w 4754"/>
              <a:gd name="T23" fmla="*/ 0 h 752"/>
              <a:gd name="T24" fmla="*/ 1627 w 4754"/>
              <a:gd name="T25" fmla="*/ 374 h 752"/>
              <a:gd name="T26" fmla="*/ 1252 w 4754"/>
              <a:gd name="T27" fmla="*/ 0 h 752"/>
              <a:gd name="T28" fmla="*/ 876 w 4754"/>
              <a:gd name="T29" fmla="*/ 374 h 752"/>
              <a:gd name="T30" fmla="*/ 502 w 4754"/>
              <a:gd name="T31" fmla="*/ 0 h 752"/>
              <a:gd name="T32" fmla="*/ 128 w 4754"/>
              <a:gd name="T33" fmla="*/ 374 h 752"/>
              <a:gd name="T34" fmla="*/ 0 w 4754"/>
              <a:gd name="T35" fmla="*/ 248 h 752"/>
              <a:gd name="T36" fmla="*/ 0 w 4754"/>
              <a:gd name="T37" fmla="*/ 752 h 752"/>
              <a:gd name="T38" fmla="*/ 4754 w 4754"/>
              <a:gd name="T39" fmla="*/ 752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754" h="752">
                <a:moveTo>
                  <a:pt x="4754" y="752"/>
                </a:moveTo>
                <a:lnTo>
                  <a:pt x="4754" y="250"/>
                </a:lnTo>
                <a:lnTo>
                  <a:pt x="4630" y="374"/>
                </a:lnTo>
                <a:lnTo>
                  <a:pt x="4256" y="0"/>
                </a:lnTo>
                <a:lnTo>
                  <a:pt x="3880" y="374"/>
                </a:lnTo>
                <a:lnTo>
                  <a:pt x="3506" y="0"/>
                </a:lnTo>
                <a:lnTo>
                  <a:pt x="3132" y="374"/>
                </a:lnTo>
                <a:lnTo>
                  <a:pt x="2755" y="0"/>
                </a:lnTo>
                <a:lnTo>
                  <a:pt x="2381" y="374"/>
                </a:lnTo>
                <a:lnTo>
                  <a:pt x="2007" y="0"/>
                </a:lnTo>
                <a:lnTo>
                  <a:pt x="2003" y="2"/>
                </a:lnTo>
                <a:lnTo>
                  <a:pt x="2001" y="0"/>
                </a:lnTo>
                <a:lnTo>
                  <a:pt x="1627" y="374"/>
                </a:lnTo>
                <a:lnTo>
                  <a:pt x="1252" y="0"/>
                </a:lnTo>
                <a:lnTo>
                  <a:pt x="876" y="374"/>
                </a:lnTo>
                <a:lnTo>
                  <a:pt x="502" y="0"/>
                </a:lnTo>
                <a:lnTo>
                  <a:pt x="128" y="374"/>
                </a:lnTo>
                <a:lnTo>
                  <a:pt x="0" y="248"/>
                </a:lnTo>
                <a:lnTo>
                  <a:pt x="0" y="752"/>
                </a:lnTo>
                <a:lnTo>
                  <a:pt x="4754" y="752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>
            <a:spLocks noChangeArrowheads="1"/>
          </p:cNvSpPr>
          <p:nvPr/>
        </p:nvSpPr>
        <p:spPr bwMode="auto">
          <a:xfrm>
            <a:off x="457200" y="457200"/>
            <a:ext cx="6857999" cy="91411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Forma libre 6"/>
          <p:cNvSpPr>
            <a:spLocks/>
          </p:cNvSpPr>
          <p:nvPr/>
        </p:nvSpPr>
        <p:spPr bwMode="auto">
          <a:xfrm>
            <a:off x="457200" y="457200"/>
            <a:ext cx="1647420" cy="1599984"/>
          </a:xfrm>
          <a:custGeom>
            <a:avLst/>
            <a:gdLst>
              <a:gd name="T0" fmla="*/ 223 w 519"/>
              <a:gd name="T1" fmla="*/ 504 h 504"/>
              <a:gd name="T2" fmla="*/ 519 w 519"/>
              <a:gd name="T3" fmla="*/ 208 h 504"/>
              <a:gd name="T4" fmla="*/ 434 w 519"/>
              <a:gd name="T5" fmla="*/ 0 h 504"/>
              <a:gd name="T6" fmla="*/ 0 w 519"/>
              <a:gd name="T7" fmla="*/ 0 h 504"/>
              <a:gd name="T8" fmla="*/ 0 w 519"/>
              <a:gd name="T9" fmla="*/ 402 h 504"/>
              <a:gd name="T10" fmla="*/ 223 w 519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04">
                <a:moveTo>
                  <a:pt x="223" y="504"/>
                </a:moveTo>
                <a:cubicBezTo>
                  <a:pt x="387" y="504"/>
                  <a:pt x="519" y="371"/>
                  <a:pt x="519" y="208"/>
                </a:cubicBezTo>
                <a:cubicBezTo>
                  <a:pt x="519" y="127"/>
                  <a:pt x="487" y="53"/>
                  <a:pt x="434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02"/>
                  <a:pt x="0" y="402"/>
                  <a:pt x="0" y="402"/>
                </a:cubicBezTo>
                <a:cubicBezTo>
                  <a:pt x="54" y="465"/>
                  <a:pt x="134" y="504"/>
                  <a:pt x="223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orma libre 7"/>
          <p:cNvSpPr>
            <a:spLocks/>
          </p:cNvSpPr>
          <p:nvPr/>
        </p:nvSpPr>
        <p:spPr bwMode="auto">
          <a:xfrm>
            <a:off x="2955739" y="457200"/>
            <a:ext cx="1879675" cy="1599984"/>
          </a:xfrm>
          <a:custGeom>
            <a:avLst/>
            <a:gdLst>
              <a:gd name="T0" fmla="*/ 296 w 592"/>
              <a:gd name="T1" fmla="*/ 504 h 504"/>
              <a:gd name="T2" fmla="*/ 592 w 592"/>
              <a:gd name="T3" fmla="*/ 208 h 504"/>
              <a:gd name="T4" fmla="*/ 507 w 592"/>
              <a:gd name="T5" fmla="*/ 0 h 504"/>
              <a:gd name="T6" fmla="*/ 86 w 592"/>
              <a:gd name="T7" fmla="*/ 0 h 504"/>
              <a:gd name="T8" fmla="*/ 0 w 592"/>
              <a:gd name="T9" fmla="*/ 208 h 504"/>
              <a:gd name="T10" fmla="*/ 296 w 592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2" h="504">
                <a:moveTo>
                  <a:pt x="296" y="504"/>
                </a:moveTo>
                <a:cubicBezTo>
                  <a:pt x="460" y="504"/>
                  <a:pt x="592" y="371"/>
                  <a:pt x="592" y="208"/>
                </a:cubicBezTo>
                <a:cubicBezTo>
                  <a:pt x="592" y="127"/>
                  <a:pt x="560" y="53"/>
                  <a:pt x="507" y="0"/>
                </a:cubicBezTo>
                <a:cubicBezTo>
                  <a:pt x="86" y="0"/>
                  <a:pt x="86" y="0"/>
                  <a:pt x="86" y="0"/>
                </a:cubicBezTo>
                <a:cubicBezTo>
                  <a:pt x="33" y="53"/>
                  <a:pt x="0" y="127"/>
                  <a:pt x="0" y="208"/>
                </a:cubicBezTo>
                <a:cubicBezTo>
                  <a:pt x="0" y="371"/>
                  <a:pt x="133" y="504"/>
                  <a:pt x="296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orma libre 8"/>
          <p:cNvSpPr>
            <a:spLocks/>
          </p:cNvSpPr>
          <p:nvPr/>
        </p:nvSpPr>
        <p:spPr bwMode="auto">
          <a:xfrm>
            <a:off x="5724040" y="457200"/>
            <a:ext cx="1591160" cy="1599984"/>
          </a:xfrm>
          <a:custGeom>
            <a:avLst/>
            <a:gdLst>
              <a:gd name="T0" fmla="*/ 296 w 501"/>
              <a:gd name="T1" fmla="*/ 504 h 504"/>
              <a:gd name="T2" fmla="*/ 501 w 501"/>
              <a:gd name="T3" fmla="*/ 422 h 504"/>
              <a:gd name="T4" fmla="*/ 501 w 501"/>
              <a:gd name="T5" fmla="*/ 0 h 504"/>
              <a:gd name="T6" fmla="*/ 86 w 501"/>
              <a:gd name="T7" fmla="*/ 0 h 504"/>
              <a:gd name="T8" fmla="*/ 0 w 501"/>
              <a:gd name="T9" fmla="*/ 208 h 504"/>
              <a:gd name="T10" fmla="*/ 296 w 501"/>
              <a:gd name="T11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04">
                <a:moveTo>
                  <a:pt x="296" y="504"/>
                </a:moveTo>
                <a:cubicBezTo>
                  <a:pt x="376" y="504"/>
                  <a:pt x="448" y="473"/>
                  <a:pt x="501" y="422"/>
                </a:cubicBezTo>
                <a:cubicBezTo>
                  <a:pt x="501" y="0"/>
                  <a:pt x="501" y="0"/>
                  <a:pt x="501" y="0"/>
                </a:cubicBezTo>
                <a:cubicBezTo>
                  <a:pt x="86" y="0"/>
                  <a:pt x="86" y="0"/>
                  <a:pt x="86" y="0"/>
                </a:cubicBezTo>
                <a:cubicBezTo>
                  <a:pt x="33" y="53"/>
                  <a:pt x="0" y="127"/>
                  <a:pt x="0" y="208"/>
                </a:cubicBezTo>
                <a:cubicBezTo>
                  <a:pt x="0" y="371"/>
                  <a:pt x="133" y="504"/>
                  <a:pt x="296" y="50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6" name="Forma libre 9"/>
          <p:cNvSpPr>
            <a:spLocks/>
          </p:cNvSpPr>
          <p:nvPr/>
        </p:nvSpPr>
        <p:spPr bwMode="auto">
          <a:xfrm>
            <a:off x="457200" y="2767005"/>
            <a:ext cx="1647420" cy="1879873"/>
          </a:xfrm>
          <a:custGeom>
            <a:avLst/>
            <a:gdLst>
              <a:gd name="T0" fmla="*/ 223 w 519"/>
              <a:gd name="T1" fmla="*/ 592 h 592"/>
              <a:gd name="T2" fmla="*/ 519 w 519"/>
              <a:gd name="T3" fmla="*/ 296 h 592"/>
              <a:gd name="T4" fmla="*/ 223 w 519"/>
              <a:gd name="T5" fmla="*/ 0 h 592"/>
              <a:gd name="T6" fmla="*/ 0 w 519"/>
              <a:gd name="T7" fmla="*/ 102 h 592"/>
              <a:gd name="T8" fmla="*/ 0 w 519"/>
              <a:gd name="T9" fmla="*/ 490 h 592"/>
              <a:gd name="T10" fmla="*/ 223 w 519"/>
              <a:gd name="T11" fmla="*/ 592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92">
                <a:moveTo>
                  <a:pt x="223" y="592"/>
                </a:moveTo>
                <a:cubicBezTo>
                  <a:pt x="387" y="592"/>
                  <a:pt x="519" y="459"/>
                  <a:pt x="519" y="296"/>
                </a:cubicBez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490"/>
                  <a:pt x="0" y="490"/>
                  <a:pt x="0" y="490"/>
                </a:cubicBezTo>
                <a:cubicBezTo>
                  <a:pt x="54" y="553"/>
                  <a:pt x="134" y="592"/>
                  <a:pt x="223" y="592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Óvalo 10"/>
          <p:cNvSpPr>
            <a:spLocks noChangeArrowheads="1"/>
          </p:cNvSpPr>
          <p:nvPr/>
        </p:nvSpPr>
        <p:spPr bwMode="auto">
          <a:xfrm>
            <a:off x="2955739" y="2767005"/>
            <a:ext cx="1879675" cy="18798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Forma libre 11"/>
          <p:cNvSpPr>
            <a:spLocks/>
          </p:cNvSpPr>
          <p:nvPr/>
        </p:nvSpPr>
        <p:spPr bwMode="auto">
          <a:xfrm>
            <a:off x="5724040" y="2767005"/>
            <a:ext cx="1591160" cy="1879873"/>
          </a:xfrm>
          <a:custGeom>
            <a:avLst/>
            <a:gdLst>
              <a:gd name="T0" fmla="*/ 0 w 501"/>
              <a:gd name="T1" fmla="*/ 296 h 592"/>
              <a:gd name="T2" fmla="*/ 296 w 501"/>
              <a:gd name="T3" fmla="*/ 592 h 592"/>
              <a:gd name="T4" fmla="*/ 501 w 501"/>
              <a:gd name="T5" fmla="*/ 510 h 592"/>
              <a:gd name="T6" fmla="*/ 501 w 501"/>
              <a:gd name="T7" fmla="*/ 82 h 592"/>
              <a:gd name="T8" fmla="*/ 296 w 501"/>
              <a:gd name="T9" fmla="*/ 0 h 592"/>
              <a:gd name="T10" fmla="*/ 0 w 501"/>
              <a:gd name="T11" fmla="*/ 296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92">
                <a:moveTo>
                  <a:pt x="0" y="296"/>
                </a:moveTo>
                <a:cubicBezTo>
                  <a:pt x="0" y="459"/>
                  <a:pt x="133" y="592"/>
                  <a:pt x="296" y="592"/>
                </a:cubicBezTo>
                <a:cubicBezTo>
                  <a:pt x="376" y="592"/>
                  <a:pt x="448" y="561"/>
                  <a:pt x="501" y="510"/>
                </a:cubicBezTo>
                <a:cubicBezTo>
                  <a:pt x="501" y="82"/>
                  <a:pt x="501" y="82"/>
                  <a:pt x="501" y="82"/>
                </a:cubicBez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" name="Forma libre 12"/>
          <p:cNvSpPr>
            <a:spLocks/>
          </p:cNvSpPr>
          <p:nvPr/>
        </p:nvSpPr>
        <p:spPr bwMode="auto">
          <a:xfrm>
            <a:off x="457200" y="5358142"/>
            <a:ext cx="1647420" cy="1878430"/>
          </a:xfrm>
          <a:custGeom>
            <a:avLst/>
            <a:gdLst>
              <a:gd name="T0" fmla="*/ 223 w 519"/>
              <a:gd name="T1" fmla="*/ 592 h 592"/>
              <a:gd name="T2" fmla="*/ 519 w 519"/>
              <a:gd name="T3" fmla="*/ 296 h 592"/>
              <a:gd name="T4" fmla="*/ 223 w 519"/>
              <a:gd name="T5" fmla="*/ 0 h 592"/>
              <a:gd name="T6" fmla="*/ 0 w 519"/>
              <a:gd name="T7" fmla="*/ 102 h 592"/>
              <a:gd name="T8" fmla="*/ 0 w 519"/>
              <a:gd name="T9" fmla="*/ 490 h 592"/>
              <a:gd name="T10" fmla="*/ 223 w 519"/>
              <a:gd name="T11" fmla="*/ 592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92">
                <a:moveTo>
                  <a:pt x="223" y="592"/>
                </a:moveTo>
                <a:cubicBezTo>
                  <a:pt x="387" y="592"/>
                  <a:pt x="519" y="459"/>
                  <a:pt x="519" y="296"/>
                </a:cubicBez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490"/>
                  <a:pt x="0" y="490"/>
                  <a:pt x="0" y="490"/>
                </a:cubicBezTo>
                <a:cubicBezTo>
                  <a:pt x="54" y="553"/>
                  <a:pt x="134" y="592"/>
                  <a:pt x="223" y="592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" name="Óvalo 13"/>
          <p:cNvSpPr>
            <a:spLocks noChangeArrowheads="1"/>
          </p:cNvSpPr>
          <p:nvPr/>
        </p:nvSpPr>
        <p:spPr bwMode="auto">
          <a:xfrm>
            <a:off x="2955739" y="5358142"/>
            <a:ext cx="1879675" cy="187843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1" name="Forma libre 14"/>
          <p:cNvSpPr>
            <a:spLocks/>
          </p:cNvSpPr>
          <p:nvPr/>
        </p:nvSpPr>
        <p:spPr bwMode="auto">
          <a:xfrm>
            <a:off x="5724040" y="5358142"/>
            <a:ext cx="1591160" cy="1878430"/>
          </a:xfrm>
          <a:custGeom>
            <a:avLst/>
            <a:gdLst>
              <a:gd name="T0" fmla="*/ 0 w 501"/>
              <a:gd name="T1" fmla="*/ 296 h 592"/>
              <a:gd name="T2" fmla="*/ 296 w 501"/>
              <a:gd name="T3" fmla="*/ 592 h 592"/>
              <a:gd name="T4" fmla="*/ 501 w 501"/>
              <a:gd name="T5" fmla="*/ 510 h 592"/>
              <a:gd name="T6" fmla="*/ 501 w 501"/>
              <a:gd name="T7" fmla="*/ 82 h 592"/>
              <a:gd name="T8" fmla="*/ 296 w 501"/>
              <a:gd name="T9" fmla="*/ 0 h 592"/>
              <a:gd name="T10" fmla="*/ 0 w 501"/>
              <a:gd name="T11" fmla="*/ 296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92">
                <a:moveTo>
                  <a:pt x="0" y="296"/>
                </a:moveTo>
                <a:cubicBezTo>
                  <a:pt x="0" y="459"/>
                  <a:pt x="133" y="592"/>
                  <a:pt x="296" y="592"/>
                </a:cubicBezTo>
                <a:cubicBezTo>
                  <a:pt x="376" y="592"/>
                  <a:pt x="448" y="561"/>
                  <a:pt x="501" y="510"/>
                </a:cubicBezTo>
                <a:cubicBezTo>
                  <a:pt x="501" y="82"/>
                  <a:pt x="501" y="82"/>
                  <a:pt x="501" y="82"/>
                </a:cubicBez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2" name="Forma libre 15"/>
          <p:cNvSpPr>
            <a:spLocks/>
          </p:cNvSpPr>
          <p:nvPr/>
        </p:nvSpPr>
        <p:spPr bwMode="auto">
          <a:xfrm>
            <a:off x="457200" y="7947836"/>
            <a:ext cx="1647420" cy="1650479"/>
          </a:xfrm>
          <a:custGeom>
            <a:avLst/>
            <a:gdLst>
              <a:gd name="T0" fmla="*/ 519 w 519"/>
              <a:gd name="T1" fmla="*/ 296 h 520"/>
              <a:gd name="T2" fmla="*/ 223 w 519"/>
              <a:gd name="T3" fmla="*/ 0 h 520"/>
              <a:gd name="T4" fmla="*/ 0 w 519"/>
              <a:gd name="T5" fmla="*/ 102 h 520"/>
              <a:gd name="T6" fmla="*/ 0 w 519"/>
              <a:gd name="T7" fmla="*/ 520 h 520"/>
              <a:gd name="T8" fmla="*/ 417 w 519"/>
              <a:gd name="T9" fmla="*/ 520 h 520"/>
              <a:gd name="T10" fmla="*/ 519 w 519"/>
              <a:gd name="T11" fmla="*/ 2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9" h="520">
                <a:moveTo>
                  <a:pt x="519" y="296"/>
                </a:moveTo>
                <a:cubicBezTo>
                  <a:pt x="519" y="133"/>
                  <a:pt x="387" y="0"/>
                  <a:pt x="223" y="0"/>
                </a:cubicBezTo>
                <a:cubicBezTo>
                  <a:pt x="134" y="0"/>
                  <a:pt x="54" y="39"/>
                  <a:pt x="0" y="102"/>
                </a:cubicBezTo>
                <a:cubicBezTo>
                  <a:pt x="0" y="520"/>
                  <a:pt x="0" y="520"/>
                  <a:pt x="0" y="520"/>
                </a:cubicBezTo>
                <a:cubicBezTo>
                  <a:pt x="417" y="520"/>
                  <a:pt x="417" y="520"/>
                  <a:pt x="417" y="520"/>
                </a:cubicBezTo>
                <a:cubicBezTo>
                  <a:pt x="480" y="466"/>
                  <a:pt x="519" y="386"/>
                  <a:pt x="519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" name="Forma libre 16"/>
          <p:cNvSpPr>
            <a:spLocks/>
          </p:cNvSpPr>
          <p:nvPr/>
        </p:nvSpPr>
        <p:spPr bwMode="auto">
          <a:xfrm>
            <a:off x="2955739" y="7947836"/>
            <a:ext cx="1879675" cy="1650479"/>
          </a:xfrm>
          <a:custGeom>
            <a:avLst/>
            <a:gdLst>
              <a:gd name="T0" fmla="*/ 592 w 592"/>
              <a:gd name="T1" fmla="*/ 296 h 520"/>
              <a:gd name="T2" fmla="*/ 296 w 592"/>
              <a:gd name="T3" fmla="*/ 0 h 520"/>
              <a:gd name="T4" fmla="*/ 0 w 592"/>
              <a:gd name="T5" fmla="*/ 296 h 520"/>
              <a:gd name="T6" fmla="*/ 103 w 592"/>
              <a:gd name="T7" fmla="*/ 520 h 520"/>
              <a:gd name="T8" fmla="*/ 490 w 592"/>
              <a:gd name="T9" fmla="*/ 520 h 520"/>
              <a:gd name="T10" fmla="*/ 592 w 592"/>
              <a:gd name="T11" fmla="*/ 2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2" h="520">
                <a:moveTo>
                  <a:pt x="592" y="296"/>
                </a:moveTo>
                <a:cubicBezTo>
                  <a:pt x="592" y="133"/>
                  <a:pt x="460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ubicBezTo>
                  <a:pt x="0" y="386"/>
                  <a:pt x="40" y="466"/>
                  <a:pt x="103" y="520"/>
                </a:cubicBezTo>
                <a:cubicBezTo>
                  <a:pt x="490" y="520"/>
                  <a:pt x="490" y="520"/>
                  <a:pt x="490" y="520"/>
                </a:cubicBezTo>
                <a:cubicBezTo>
                  <a:pt x="553" y="466"/>
                  <a:pt x="592" y="386"/>
                  <a:pt x="592" y="29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5" name="Forma libre 17"/>
          <p:cNvSpPr>
            <a:spLocks/>
          </p:cNvSpPr>
          <p:nvPr/>
        </p:nvSpPr>
        <p:spPr bwMode="auto">
          <a:xfrm>
            <a:off x="5724040" y="7947836"/>
            <a:ext cx="1591160" cy="1650479"/>
          </a:xfrm>
          <a:custGeom>
            <a:avLst/>
            <a:gdLst>
              <a:gd name="T0" fmla="*/ 501 w 501"/>
              <a:gd name="T1" fmla="*/ 82 h 520"/>
              <a:gd name="T2" fmla="*/ 296 w 501"/>
              <a:gd name="T3" fmla="*/ 0 h 520"/>
              <a:gd name="T4" fmla="*/ 0 w 501"/>
              <a:gd name="T5" fmla="*/ 296 h 520"/>
              <a:gd name="T6" fmla="*/ 103 w 501"/>
              <a:gd name="T7" fmla="*/ 520 h 520"/>
              <a:gd name="T8" fmla="*/ 501 w 501"/>
              <a:gd name="T9" fmla="*/ 520 h 520"/>
              <a:gd name="T10" fmla="*/ 501 w 501"/>
              <a:gd name="T11" fmla="*/ 8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1" h="520">
                <a:moveTo>
                  <a:pt x="501" y="82"/>
                </a:moveTo>
                <a:cubicBezTo>
                  <a:pt x="448" y="31"/>
                  <a:pt x="376" y="0"/>
                  <a:pt x="296" y="0"/>
                </a:cubicBezTo>
                <a:cubicBezTo>
                  <a:pt x="133" y="0"/>
                  <a:pt x="0" y="133"/>
                  <a:pt x="0" y="296"/>
                </a:cubicBezTo>
                <a:cubicBezTo>
                  <a:pt x="0" y="386"/>
                  <a:pt x="40" y="466"/>
                  <a:pt x="103" y="520"/>
                </a:cubicBezTo>
                <a:cubicBezTo>
                  <a:pt x="501" y="520"/>
                  <a:pt x="501" y="520"/>
                  <a:pt x="501" y="520"/>
                </a:cubicBezTo>
                <a:lnTo>
                  <a:pt x="501" y="8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840907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>
            <a:spLocks noChangeArrowheads="1"/>
          </p:cNvSpPr>
          <p:nvPr/>
        </p:nvSpPr>
        <p:spPr bwMode="auto">
          <a:xfrm>
            <a:off x="457200" y="457200"/>
            <a:ext cx="6857999" cy="91411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Forma libre 6"/>
          <p:cNvSpPr>
            <a:spLocks/>
          </p:cNvSpPr>
          <p:nvPr/>
        </p:nvSpPr>
        <p:spPr bwMode="auto">
          <a:xfrm>
            <a:off x="6263563" y="457200"/>
            <a:ext cx="1051637" cy="9141115"/>
          </a:xfrm>
          <a:custGeom>
            <a:avLst/>
            <a:gdLst>
              <a:gd name="T0" fmla="*/ 0 w 729"/>
              <a:gd name="T1" fmla="*/ 625 h 6336"/>
              <a:gd name="T2" fmla="*/ 375 w 729"/>
              <a:gd name="T3" fmla="*/ 1001 h 6336"/>
              <a:gd name="T4" fmla="*/ 0 w 729"/>
              <a:gd name="T5" fmla="*/ 1375 h 6336"/>
              <a:gd name="T6" fmla="*/ 375 w 729"/>
              <a:gd name="T7" fmla="*/ 1749 h 6336"/>
              <a:gd name="T8" fmla="*/ 0 w 729"/>
              <a:gd name="T9" fmla="*/ 2125 h 6336"/>
              <a:gd name="T10" fmla="*/ 375 w 729"/>
              <a:gd name="T11" fmla="*/ 2499 h 6336"/>
              <a:gd name="T12" fmla="*/ 0 w 729"/>
              <a:gd name="T13" fmla="*/ 2873 h 6336"/>
              <a:gd name="T14" fmla="*/ 375 w 729"/>
              <a:gd name="T15" fmla="*/ 3249 h 6336"/>
              <a:gd name="T16" fmla="*/ 0 w 729"/>
              <a:gd name="T17" fmla="*/ 3623 h 6336"/>
              <a:gd name="T18" fmla="*/ 375 w 729"/>
              <a:gd name="T19" fmla="*/ 3997 h 6336"/>
              <a:gd name="T20" fmla="*/ 0 w 729"/>
              <a:gd name="T21" fmla="*/ 4373 h 6336"/>
              <a:gd name="T22" fmla="*/ 375 w 729"/>
              <a:gd name="T23" fmla="*/ 4747 h 6336"/>
              <a:gd name="T24" fmla="*/ 377 w 729"/>
              <a:gd name="T25" fmla="*/ 4750 h 6336"/>
              <a:gd name="T26" fmla="*/ 0 w 729"/>
              <a:gd name="T27" fmla="*/ 5128 h 6336"/>
              <a:gd name="T28" fmla="*/ 375 w 729"/>
              <a:gd name="T29" fmla="*/ 5502 h 6336"/>
              <a:gd name="T30" fmla="*/ 375 w 729"/>
              <a:gd name="T31" fmla="*/ 5502 h 6336"/>
              <a:gd name="T32" fmla="*/ 0 w 729"/>
              <a:gd name="T33" fmla="*/ 5876 h 6336"/>
              <a:gd name="T34" fmla="*/ 375 w 729"/>
              <a:gd name="T35" fmla="*/ 6252 h 6336"/>
              <a:gd name="T36" fmla="*/ 291 w 729"/>
              <a:gd name="T37" fmla="*/ 6336 h 6336"/>
              <a:gd name="T38" fmla="*/ 729 w 729"/>
              <a:gd name="T39" fmla="*/ 6336 h 6336"/>
              <a:gd name="T40" fmla="*/ 729 w 729"/>
              <a:gd name="T41" fmla="*/ 0 h 6336"/>
              <a:gd name="T42" fmla="*/ 124 w 729"/>
              <a:gd name="T43" fmla="*/ 0 h 6336"/>
              <a:gd name="T44" fmla="*/ 375 w 729"/>
              <a:gd name="T45" fmla="*/ 251 h 6336"/>
              <a:gd name="T46" fmla="*/ 0 w 729"/>
              <a:gd name="T47" fmla="*/ 625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29" h="6336">
                <a:moveTo>
                  <a:pt x="0" y="625"/>
                </a:moveTo>
                <a:lnTo>
                  <a:pt x="375" y="1001"/>
                </a:lnTo>
                <a:lnTo>
                  <a:pt x="0" y="1375"/>
                </a:lnTo>
                <a:lnTo>
                  <a:pt x="375" y="1749"/>
                </a:lnTo>
                <a:lnTo>
                  <a:pt x="0" y="2125"/>
                </a:lnTo>
                <a:lnTo>
                  <a:pt x="375" y="2499"/>
                </a:lnTo>
                <a:lnTo>
                  <a:pt x="0" y="2873"/>
                </a:lnTo>
                <a:lnTo>
                  <a:pt x="375" y="3249"/>
                </a:lnTo>
                <a:lnTo>
                  <a:pt x="0" y="3623"/>
                </a:lnTo>
                <a:lnTo>
                  <a:pt x="375" y="3997"/>
                </a:lnTo>
                <a:lnTo>
                  <a:pt x="0" y="4373"/>
                </a:lnTo>
                <a:lnTo>
                  <a:pt x="375" y="4747"/>
                </a:lnTo>
                <a:lnTo>
                  <a:pt x="377" y="4750"/>
                </a:lnTo>
                <a:lnTo>
                  <a:pt x="0" y="5128"/>
                </a:lnTo>
                <a:lnTo>
                  <a:pt x="375" y="5502"/>
                </a:lnTo>
                <a:lnTo>
                  <a:pt x="375" y="5502"/>
                </a:lnTo>
                <a:lnTo>
                  <a:pt x="0" y="5876"/>
                </a:lnTo>
                <a:lnTo>
                  <a:pt x="375" y="6252"/>
                </a:lnTo>
                <a:lnTo>
                  <a:pt x="291" y="6336"/>
                </a:lnTo>
                <a:lnTo>
                  <a:pt x="729" y="6336"/>
                </a:lnTo>
                <a:lnTo>
                  <a:pt x="729" y="0"/>
                </a:lnTo>
                <a:lnTo>
                  <a:pt x="124" y="0"/>
                </a:lnTo>
                <a:lnTo>
                  <a:pt x="375" y="251"/>
                </a:lnTo>
                <a:lnTo>
                  <a:pt x="0" y="62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orma libre 7"/>
          <p:cNvSpPr>
            <a:spLocks/>
          </p:cNvSpPr>
          <p:nvPr/>
        </p:nvSpPr>
        <p:spPr bwMode="auto">
          <a:xfrm>
            <a:off x="4121339" y="457200"/>
            <a:ext cx="1622897" cy="9141115"/>
          </a:xfrm>
          <a:custGeom>
            <a:avLst/>
            <a:gdLst>
              <a:gd name="T0" fmla="*/ 750 w 1125"/>
              <a:gd name="T1" fmla="*/ 5876 h 6336"/>
              <a:gd name="T2" fmla="*/ 1125 w 1125"/>
              <a:gd name="T3" fmla="*/ 5502 h 6336"/>
              <a:gd name="T4" fmla="*/ 750 w 1125"/>
              <a:gd name="T5" fmla="*/ 5128 h 6336"/>
              <a:gd name="T6" fmla="*/ 1125 w 1125"/>
              <a:gd name="T7" fmla="*/ 4752 h 6336"/>
              <a:gd name="T8" fmla="*/ 1122 w 1125"/>
              <a:gd name="T9" fmla="*/ 4750 h 6336"/>
              <a:gd name="T10" fmla="*/ 1125 w 1125"/>
              <a:gd name="T11" fmla="*/ 4747 h 6336"/>
              <a:gd name="T12" fmla="*/ 750 w 1125"/>
              <a:gd name="T13" fmla="*/ 4373 h 6336"/>
              <a:gd name="T14" fmla="*/ 1125 w 1125"/>
              <a:gd name="T15" fmla="*/ 3997 h 6336"/>
              <a:gd name="T16" fmla="*/ 750 w 1125"/>
              <a:gd name="T17" fmla="*/ 3623 h 6336"/>
              <a:gd name="T18" fmla="*/ 1125 w 1125"/>
              <a:gd name="T19" fmla="*/ 3249 h 6336"/>
              <a:gd name="T20" fmla="*/ 750 w 1125"/>
              <a:gd name="T21" fmla="*/ 2873 h 6336"/>
              <a:gd name="T22" fmla="*/ 1125 w 1125"/>
              <a:gd name="T23" fmla="*/ 2499 h 6336"/>
              <a:gd name="T24" fmla="*/ 750 w 1125"/>
              <a:gd name="T25" fmla="*/ 2125 h 6336"/>
              <a:gd name="T26" fmla="*/ 1125 w 1125"/>
              <a:gd name="T27" fmla="*/ 1749 h 6336"/>
              <a:gd name="T28" fmla="*/ 750 w 1125"/>
              <a:gd name="T29" fmla="*/ 1375 h 6336"/>
              <a:gd name="T30" fmla="*/ 1125 w 1125"/>
              <a:gd name="T31" fmla="*/ 1001 h 6336"/>
              <a:gd name="T32" fmla="*/ 750 w 1125"/>
              <a:gd name="T33" fmla="*/ 625 h 6336"/>
              <a:gd name="T34" fmla="*/ 1125 w 1125"/>
              <a:gd name="T35" fmla="*/ 251 h 6336"/>
              <a:gd name="T36" fmla="*/ 876 w 1125"/>
              <a:gd name="T37" fmla="*/ 0 h 6336"/>
              <a:gd name="T38" fmla="*/ 125 w 1125"/>
              <a:gd name="T39" fmla="*/ 0 h 6336"/>
              <a:gd name="T40" fmla="*/ 376 w 1125"/>
              <a:gd name="T41" fmla="*/ 251 h 6336"/>
              <a:gd name="T42" fmla="*/ 0 w 1125"/>
              <a:gd name="T43" fmla="*/ 625 h 6336"/>
              <a:gd name="T44" fmla="*/ 376 w 1125"/>
              <a:gd name="T45" fmla="*/ 1001 h 6336"/>
              <a:gd name="T46" fmla="*/ 0 w 1125"/>
              <a:gd name="T47" fmla="*/ 1375 h 6336"/>
              <a:gd name="T48" fmla="*/ 376 w 1125"/>
              <a:gd name="T49" fmla="*/ 1749 h 6336"/>
              <a:gd name="T50" fmla="*/ 0 w 1125"/>
              <a:gd name="T51" fmla="*/ 2125 h 6336"/>
              <a:gd name="T52" fmla="*/ 376 w 1125"/>
              <a:gd name="T53" fmla="*/ 2499 h 6336"/>
              <a:gd name="T54" fmla="*/ 0 w 1125"/>
              <a:gd name="T55" fmla="*/ 2873 h 6336"/>
              <a:gd name="T56" fmla="*/ 376 w 1125"/>
              <a:gd name="T57" fmla="*/ 3249 h 6336"/>
              <a:gd name="T58" fmla="*/ 0 w 1125"/>
              <a:gd name="T59" fmla="*/ 3623 h 6336"/>
              <a:gd name="T60" fmla="*/ 376 w 1125"/>
              <a:gd name="T61" fmla="*/ 3997 h 6336"/>
              <a:gd name="T62" fmla="*/ 0 w 1125"/>
              <a:gd name="T63" fmla="*/ 4373 h 6336"/>
              <a:gd name="T64" fmla="*/ 376 w 1125"/>
              <a:gd name="T65" fmla="*/ 4747 h 6336"/>
              <a:gd name="T66" fmla="*/ 378 w 1125"/>
              <a:gd name="T67" fmla="*/ 4750 h 6336"/>
              <a:gd name="T68" fmla="*/ 0 w 1125"/>
              <a:gd name="T69" fmla="*/ 5128 h 6336"/>
              <a:gd name="T70" fmla="*/ 376 w 1125"/>
              <a:gd name="T71" fmla="*/ 5502 h 6336"/>
              <a:gd name="T72" fmla="*/ 376 w 1125"/>
              <a:gd name="T73" fmla="*/ 5502 h 6336"/>
              <a:gd name="T74" fmla="*/ 0 w 1125"/>
              <a:gd name="T75" fmla="*/ 5876 h 6336"/>
              <a:gd name="T76" fmla="*/ 376 w 1125"/>
              <a:gd name="T77" fmla="*/ 6252 h 6336"/>
              <a:gd name="T78" fmla="*/ 290 w 1125"/>
              <a:gd name="T79" fmla="*/ 6336 h 6336"/>
              <a:gd name="T80" fmla="*/ 1041 w 1125"/>
              <a:gd name="T81" fmla="*/ 6336 h 6336"/>
              <a:gd name="T82" fmla="*/ 1125 w 1125"/>
              <a:gd name="T83" fmla="*/ 6252 h 6336"/>
              <a:gd name="T84" fmla="*/ 750 w 1125"/>
              <a:gd name="T85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25" h="6336">
                <a:moveTo>
                  <a:pt x="750" y="5876"/>
                </a:moveTo>
                <a:lnTo>
                  <a:pt x="1125" y="5502"/>
                </a:lnTo>
                <a:lnTo>
                  <a:pt x="750" y="5128"/>
                </a:lnTo>
                <a:lnTo>
                  <a:pt x="1125" y="4752"/>
                </a:lnTo>
                <a:lnTo>
                  <a:pt x="1122" y="4750"/>
                </a:lnTo>
                <a:lnTo>
                  <a:pt x="1125" y="4747"/>
                </a:lnTo>
                <a:lnTo>
                  <a:pt x="750" y="4373"/>
                </a:lnTo>
                <a:lnTo>
                  <a:pt x="1125" y="3997"/>
                </a:lnTo>
                <a:lnTo>
                  <a:pt x="750" y="3623"/>
                </a:lnTo>
                <a:lnTo>
                  <a:pt x="1125" y="3249"/>
                </a:lnTo>
                <a:lnTo>
                  <a:pt x="750" y="2873"/>
                </a:lnTo>
                <a:lnTo>
                  <a:pt x="1125" y="2499"/>
                </a:lnTo>
                <a:lnTo>
                  <a:pt x="750" y="2125"/>
                </a:lnTo>
                <a:lnTo>
                  <a:pt x="1125" y="1749"/>
                </a:lnTo>
                <a:lnTo>
                  <a:pt x="750" y="1375"/>
                </a:lnTo>
                <a:lnTo>
                  <a:pt x="1125" y="1001"/>
                </a:lnTo>
                <a:lnTo>
                  <a:pt x="750" y="625"/>
                </a:lnTo>
                <a:lnTo>
                  <a:pt x="1125" y="251"/>
                </a:lnTo>
                <a:lnTo>
                  <a:pt x="876" y="0"/>
                </a:lnTo>
                <a:lnTo>
                  <a:pt x="125" y="0"/>
                </a:lnTo>
                <a:lnTo>
                  <a:pt x="376" y="251"/>
                </a:lnTo>
                <a:lnTo>
                  <a:pt x="0" y="625"/>
                </a:lnTo>
                <a:lnTo>
                  <a:pt x="376" y="1001"/>
                </a:lnTo>
                <a:lnTo>
                  <a:pt x="0" y="1375"/>
                </a:lnTo>
                <a:lnTo>
                  <a:pt x="376" y="1749"/>
                </a:lnTo>
                <a:lnTo>
                  <a:pt x="0" y="2125"/>
                </a:lnTo>
                <a:lnTo>
                  <a:pt x="376" y="2499"/>
                </a:lnTo>
                <a:lnTo>
                  <a:pt x="0" y="2873"/>
                </a:lnTo>
                <a:lnTo>
                  <a:pt x="376" y="3249"/>
                </a:lnTo>
                <a:lnTo>
                  <a:pt x="0" y="3623"/>
                </a:lnTo>
                <a:lnTo>
                  <a:pt x="376" y="3997"/>
                </a:lnTo>
                <a:lnTo>
                  <a:pt x="0" y="4373"/>
                </a:lnTo>
                <a:lnTo>
                  <a:pt x="376" y="4747"/>
                </a:lnTo>
                <a:lnTo>
                  <a:pt x="378" y="4750"/>
                </a:lnTo>
                <a:lnTo>
                  <a:pt x="0" y="5128"/>
                </a:lnTo>
                <a:lnTo>
                  <a:pt x="376" y="5502"/>
                </a:lnTo>
                <a:lnTo>
                  <a:pt x="376" y="5502"/>
                </a:lnTo>
                <a:lnTo>
                  <a:pt x="0" y="5876"/>
                </a:lnTo>
                <a:lnTo>
                  <a:pt x="376" y="6252"/>
                </a:lnTo>
                <a:lnTo>
                  <a:pt x="290" y="6336"/>
                </a:lnTo>
                <a:lnTo>
                  <a:pt x="1041" y="6336"/>
                </a:lnTo>
                <a:lnTo>
                  <a:pt x="1125" y="6252"/>
                </a:lnTo>
                <a:lnTo>
                  <a:pt x="750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orma libre 8"/>
          <p:cNvSpPr>
            <a:spLocks/>
          </p:cNvSpPr>
          <p:nvPr/>
        </p:nvSpPr>
        <p:spPr bwMode="auto">
          <a:xfrm>
            <a:off x="1974788" y="457200"/>
            <a:ext cx="1622897" cy="9141115"/>
          </a:xfrm>
          <a:custGeom>
            <a:avLst/>
            <a:gdLst>
              <a:gd name="T0" fmla="*/ 751 w 1125"/>
              <a:gd name="T1" fmla="*/ 5876 h 6336"/>
              <a:gd name="T2" fmla="*/ 1125 w 1125"/>
              <a:gd name="T3" fmla="*/ 5502 h 6336"/>
              <a:gd name="T4" fmla="*/ 751 w 1125"/>
              <a:gd name="T5" fmla="*/ 5128 h 6336"/>
              <a:gd name="T6" fmla="*/ 1125 w 1125"/>
              <a:gd name="T7" fmla="*/ 4752 h 6336"/>
              <a:gd name="T8" fmla="*/ 1123 w 1125"/>
              <a:gd name="T9" fmla="*/ 4750 h 6336"/>
              <a:gd name="T10" fmla="*/ 1125 w 1125"/>
              <a:gd name="T11" fmla="*/ 4747 h 6336"/>
              <a:gd name="T12" fmla="*/ 751 w 1125"/>
              <a:gd name="T13" fmla="*/ 4373 h 6336"/>
              <a:gd name="T14" fmla="*/ 1125 w 1125"/>
              <a:gd name="T15" fmla="*/ 3997 h 6336"/>
              <a:gd name="T16" fmla="*/ 751 w 1125"/>
              <a:gd name="T17" fmla="*/ 3623 h 6336"/>
              <a:gd name="T18" fmla="*/ 1125 w 1125"/>
              <a:gd name="T19" fmla="*/ 3249 h 6336"/>
              <a:gd name="T20" fmla="*/ 751 w 1125"/>
              <a:gd name="T21" fmla="*/ 2873 h 6336"/>
              <a:gd name="T22" fmla="*/ 1125 w 1125"/>
              <a:gd name="T23" fmla="*/ 2499 h 6336"/>
              <a:gd name="T24" fmla="*/ 751 w 1125"/>
              <a:gd name="T25" fmla="*/ 2125 h 6336"/>
              <a:gd name="T26" fmla="*/ 1125 w 1125"/>
              <a:gd name="T27" fmla="*/ 1749 h 6336"/>
              <a:gd name="T28" fmla="*/ 751 w 1125"/>
              <a:gd name="T29" fmla="*/ 1375 h 6336"/>
              <a:gd name="T30" fmla="*/ 1125 w 1125"/>
              <a:gd name="T31" fmla="*/ 1001 h 6336"/>
              <a:gd name="T32" fmla="*/ 751 w 1125"/>
              <a:gd name="T33" fmla="*/ 625 h 6336"/>
              <a:gd name="T34" fmla="*/ 1125 w 1125"/>
              <a:gd name="T35" fmla="*/ 251 h 6336"/>
              <a:gd name="T36" fmla="*/ 876 w 1125"/>
              <a:gd name="T37" fmla="*/ 0 h 6336"/>
              <a:gd name="T38" fmla="*/ 125 w 1125"/>
              <a:gd name="T39" fmla="*/ 0 h 6336"/>
              <a:gd name="T40" fmla="*/ 376 w 1125"/>
              <a:gd name="T41" fmla="*/ 251 h 6336"/>
              <a:gd name="T42" fmla="*/ 0 w 1125"/>
              <a:gd name="T43" fmla="*/ 625 h 6336"/>
              <a:gd name="T44" fmla="*/ 376 w 1125"/>
              <a:gd name="T45" fmla="*/ 1001 h 6336"/>
              <a:gd name="T46" fmla="*/ 0 w 1125"/>
              <a:gd name="T47" fmla="*/ 1375 h 6336"/>
              <a:gd name="T48" fmla="*/ 376 w 1125"/>
              <a:gd name="T49" fmla="*/ 1749 h 6336"/>
              <a:gd name="T50" fmla="*/ 0 w 1125"/>
              <a:gd name="T51" fmla="*/ 2125 h 6336"/>
              <a:gd name="T52" fmla="*/ 376 w 1125"/>
              <a:gd name="T53" fmla="*/ 2499 h 6336"/>
              <a:gd name="T54" fmla="*/ 0 w 1125"/>
              <a:gd name="T55" fmla="*/ 2873 h 6336"/>
              <a:gd name="T56" fmla="*/ 376 w 1125"/>
              <a:gd name="T57" fmla="*/ 3249 h 6336"/>
              <a:gd name="T58" fmla="*/ 0 w 1125"/>
              <a:gd name="T59" fmla="*/ 3623 h 6336"/>
              <a:gd name="T60" fmla="*/ 376 w 1125"/>
              <a:gd name="T61" fmla="*/ 3997 h 6336"/>
              <a:gd name="T62" fmla="*/ 0 w 1125"/>
              <a:gd name="T63" fmla="*/ 4373 h 6336"/>
              <a:gd name="T64" fmla="*/ 376 w 1125"/>
              <a:gd name="T65" fmla="*/ 4747 h 6336"/>
              <a:gd name="T66" fmla="*/ 379 w 1125"/>
              <a:gd name="T67" fmla="*/ 4750 h 6336"/>
              <a:gd name="T68" fmla="*/ 0 w 1125"/>
              <a:gd name="T69" fmla="*/ 5128 h 6336"/>
              <a:gd name="T70" fmla="*/ 376 w 1125"/>
              <a:gd name="T71" fmla="*/ 5502 h 6336"/>
              <a:gd name="T72" fmla="*/ 376 w 1125"/>
              <a:gd name="T73" fmla="*/ 5502 h 6336"/>
              <a:gd name="T74" fmla="*/ 0 w 1125"/>
              <a:gd name="T75" fmla="*/ 5876 h 6336"/>
              <a:gd name="T76" fmla="*/ 376 w 1125"/>
              <a:gd name="T77" fmla="*/ 6252 h 6336"/>
              <a:gd name="T78" fmla="*/ 291 w 1125"/>
              <a:gd name="T79" fmla="*/ 6336 h 6336"/>
              <a:gd name="T80" fmla="*/ 1041 w 1125"/>
              <a:gd name="T81" fmla="*/ 6336 h 6336"/>
              <a:gd name="T82" fmla="*/ 1125 w 1125"/>
              <a:gd name="T83" fmla="*/ 6252 h 6336"/>
              <a:gd name="T84" fmla="*/ 751 w 1125"/>
              <a:gd name="T85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25" h="6336">
                <a:moveTo>
                  <a:pt x="751" y="5876"/>
                </a:moveTo>
                <a:lnTo>
                  <a:pt x="1125" y="5502"/>
                </a:lnTo>
                <a:lnTo>
                  <a:pt x="751" y="5128"/>
                </a:lnTo>
                <a:lnTo>
                  <a:pt x="1125" y="4752"/>
                </a:lnTo>
                <a:lnTo>
                  <a:pt x="1123" y="4750"/>
                </a:lnTo>
                <a:lnTo>
                  <a:pt x="1125" y="4747"/>
                </a:lnTo>
                <a:lnTo>
                  <a:pt x="751" y="4373"/>
                </a:lnTo>
                <a:lnTo>
                  <a:pt x="1125" y="3997"/>
                </a:lnTo>
                <a:lnTo>
                  <a:pt x="751" y="3623"/>
                </a:lnTo>
                <a:lnTo>
                  <a:pt x="1125" y="3249"/>
                </a:lnTo>
                <a:lnTo>
                  <a:pt x="751" y="2873"/>
                </a:lnTo>
                <a:lnTo>
                  <a:pt x="1125" y="2499"/>
                </a:lnTo>
                <a:lnTo>
                  <a:pt x="751" y="2125"/>
                </a:lnTo>
                <a:lnTo>
                  <a:pt x="1125" y="1749"/>
                </a:lnTo>
                <a:lnTo>
                  <a:pt x="751" y="1375"/>
                </a:lnTo>
                <a:lnTo>
                  <a:pt x="1125" y="1001"/>
                </a:lnTo>
                <a:lnTo>
                  <a:pt x="751" y="625"/>
                </a:lnTo>
                <a:lnTo>
                  <a:pt x="1125" y="251"/>
                </a:lnTo>
                <a:lnTo>
                  <a:pt x="876" y="0"/>
                </a:lnTo>
                <a:lnTo>
                  <a:pt x="125" y="0"/>
                </a:lnTo>
                <a:lnTo>
                  <a:pt x="376" y="251"/>
                </a:lnTo>
                <a:lnTo>
                  <a:pt x="0" y="625"/>
                </a:lnTo>
                <a:lnTo>
                  <a:pt x="376" y="1001"/>
                </a:lnTo>
                <a:lnTo>
                  <a:pt x="0" y="1375"/>
                </a:lnTo>
                <a:lnTo>
                  <a:pt x="376" y="1749"/>
                </a:lnTo>
                <a:lnTo>
                  <a:pt x="0" y="2125"/>
                </a:lnTo>
                <a:lnTo>
                  <a:pt x="376" y="2499"/>
                </a:lnTo>
                <a:lnTo>
                  <a:pt x="0" y="2873"/>
                </a:lnTo>
                <a:lnTo>
                  <a:pt x="376" y="3249"/>
                </a:lnTo>
                <a:lnTo>
                  <a:pt x="0" y="3623"/>
                </a:lnTo>
                <a:lnTo>
                  <a:pt x="376" y="3997"/>
                </a:lnTo>
                <a:lnTo>
                  <a:pt x="0" y="4373"/>
                </a:lnTo>
                <a:lnTo>
                  <a:pt x="376" y="4747"/>
                </a:lnTo>
                <a:lnTo>
                  <a:pt x="379" y="4750"/>
                </a:lnTo>
                <a:lnTo>
                  <a:pt x="0" y="5128"/>
                </a:lnTo>
                <a:lnTo>
                  <a:pt x="376" y="5502"/>
                </a:lnTo>
                <a:lnTo>
                  <a:pt x="376" y="5502"/>
                </a:lnTo>
                <a:lnTo>
                  <a:pt x="0" y="5876"/>
                </a:lnTo>
                <a:lnTo>
                  <a:pt x="376" y="6252"/>
                </a:lnTo>
                <a:lnTo>
                  <a:pt x="291" y="6336"/>
                </a:lnTo>
                <a:lnTo>
                  <a:pt x="1041" y="6336"/>
                </a:lnTo>
                <a:lnTo>
                  <a:pt x="1125" y="6252"/>
                </a:lnTo>
                <a:lnTo>
                  <a:pt x="751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6" name="Forma libre 9"/>
          <p:cNvSpPr>
            <a:spLocks/>
          </p:cNvSpPr>
          <p:nvPr/>
        </p:nvSpPr>
        <p:spPr bwMode="auto">
          <a:xfrm>
            <a:off x="457200" y="457200"/>
            <a:ext cx="999705" cy="9141115"/>
          </a:xfrm>
          <a:custGeom>
            <a:avLst/>
            <a:gdLst>
              <a:gd name="T0" fmla="*/ 317 w 693"/>
              <a:gd name="T1" fmla="*/ 5876 h 6336"/>
              <a:gd name="T2" fmla="*/ 693 w 693"/>
              <a:gd name="T3" fmla="*/ 5502 h 6336"/>
              <a:gd name="T4" fmla="*/ 317 w 693"/>
              <a:gd name="T5" fmla="*/ 5128 h 6336"/>
              <a:gd name="T6" fmla="*/ 693 w 693"/>
              <a:gd name="T7" fmla="*/ 4752 h 6336"/>
              <a:gd name="T8" fmla="*/ 691 w 693"/>
              <a:gd name="T9" fmla="*/ 4750 h 6336"/>
              <a:gd name="T10" fmla="*/ 693 w 693"/>
              <a:gd name="T11" fmla="*/ 4747 h 6336"/>
              <a:gd name="T12" fmla="*/ 317 w 693"/>
              <a:gd name="T13" fmla="*/ 4373 h 6336"/>
              <a:gd name="T14" fmla="*/ 693 w 693"/>
              <a:gd name="T15" fmla="*/ 3997 h 6336"/>
              <a:gd name="T16" fmla="*/ 317 w 693"/>
              <a:gd name="T17" fmla="*/ 3623 h 6336"/>
              <a:gd name="T18" fmla="*/ 693 w 693"/>
              <a:gd name="T19" fmla="*/ 3249 h 6336"/>
              <a:gd name="T20" fmla="*/ 317 w 693"/>
              <a:gd name="T21" fmla="*/ 2873 h 6336"/>
              <a:gd name="T22" fmla="*/ 693 w 693"/>
              <a:gd name="T23" fmla="*/ 2499 h 6336"/>
              <a:gd name="T24" fmla="*/ 317 w 693"/>
              <a:gd name="T25" fmla="*/ 2125 h 6336"/>
              <a:gd name="T26" fmla="*/ 693 w 693"/>
              <a:gd name="T27" fmla="*/ 1749 h 6336"/>
              <a:gd name="T28" fmla="*/ 317 w 693"/>
              <a:gd name="T29" fmla="*/ 1375 h 6336"/>
              <a:gd name="T30" fmla="*/ 693 w 693"/>
              <a:gd name="T31" fmla="*/ 1001 h 6336"/>
              <a:gd name="T32" fmla="*/ 317 w 693"/>
              <a:gd name="T33" fmla="*/ 625 h 6336"/>
              <a:gd name="T34" fmla="*/ 693 w 693"/>
              <a:gd name="T35" fmla="*/ 251 h 6336"/>
              <a:gd name="T36" fmla="*/ 442 w 693"/>
              <a:gd name="T37" fmla="*/ 0 h 6336"/>
              <a:gd name="T38" fmla="*/ 0 w 693"/>
              <a:gd name="T39" fmla="*/ 0 h 6336"/>
              <a:gd name="T40" fmla="*/ 0 w 693"/>
              <a:gd name="T41" fmla="*/ 6336 h 6336"/>
              <a:gd name="T42" fmla="*/ 610 w 693"/>
              <a:gd name="T43" fmla="*/ 6336 h 6336"/>
              <a:gd name="T44" fmla="*/ 693 w 693"/>
              <a:gd name="T45" fmla="*/ 6252 h 6336"/>
              <a:gd name="T46" fmla="*/ 317 w 693"/>
              <a:gd name="T47" fmla="*/ 5876 h 6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93" h="6336">
                <a:moveTo>
                  <a:pt x="317" y="5876"/>
                </a:moveTo>
                <a:lnTo>
                  <a:pt x="693" y="5502"/>
                </a:lnTo>
                <a:lnTo>
                  <a:pt x="317" y="5128"/>
                </a:lnTo>
                <a:lnTo>
                  <a:pt x="693" y="4752"/>
                </a:lnTo>
                <a:lnTo>
                  <a:pt x="691" y="4750"/>
                </a:lnTo>
                <a:lnTo>
                  <a:pt x="693" y="4747"/>
                </a:lnTo>
                <a:lnTo>
                  <a:pt x="317" y="4373"/>
                </a:lnTo>
                <a:lnTo>
                  <a:pt x="693" y="3997"/>
                </a:lnTo>
                <a:lnTo>
                  <a:pt x="317" y="3623"/>
                </a:lnTo>
                <a:lnTo>
                  <a:pt x="693" y="3249"/>
                </a:lnTo>
                <a:lnTo>
                  <a:pt x="317" y="2873"/>
                </a:lnTo>
                <a:lnTo>
                  <a:pt x="693" y="2499"/>
                </a:lnTo>
                <a:lnTo>
                  <a:pt x="317" y="2125"/>
                </a:lnTo>
                <a:lnTo>
                  <a:pt x="693" y="1749"/>
                </a:lnTo>
                <a:lnTo>
                  <a:pt x="317" y="1375"/>
                </a:lnTo>
                <a:lnTo>
                  <a:pt x="693" y="1001"/>
                </a:lnTo>
                <a:lnTo>
                  <a:pt x="317" y="625"/>
                </a:lnTo>
                <a:lnTo>
                  <a:pt x="693" y="251"/>
                </a:lnTo>
                <a:lnTo>
                  <a:pt x="442" y="0"/>
                </a:lnTo>
                <a:lnTo>
                  <a:pt x="0" y="0"/>
                </a:lnTo>
                <a:lnTo>
                  <a:pt x="0" y="6336"/>
                </a:lnTo>
                <a:lnTo>
                  <a:pt x="610" y="6336"/>
                </a:lnTo>
                <a:lnTo>
                  <a:pt x="693" y="6252"/>
                </a:lnTo>
                <a:lnTo>
                  <a:pt x="317" y="587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332963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5"/>
          <p:cNvSpPr>
            <a:spLocks noChangeArrowheads="1"/>
          </p:cNvSpPr>
          <p:nvPr/>
        </p:nvSpPr>
        <p:spPr bwMode="auto">
          <a:xfrm>
            <a:off x="457200" y="457200"/>
            <a:ext cx="6858000" cy="91411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Rectángulo 6"/>
          <p:cNvSpPr>
            <a:spLocks noChangeArrowheads="1"/>
          </p:cNvSpPr>
          <p:nvPr/>
        </p:nvSpPr>
        <p:spPr bwMode="auto">
          <a:xfrm>
            <a:off x="457200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Rectángulo 7"/>
          <p:cNvSpPr>
            <a:spLocks noChangeArrowheads="1"/>
          </p:cNvSpPr>
          <p:nvPr/>
        </p:nvSpPr>
        <p:spPr bwMode="auto">
          <a:xfrm>
            <a:off x="2426315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Rectángulo 8"/>
          <p:cNvSpPr>
            <a:spLocks noChangeArrowheads="1"/>
          </p:cNvSpPr>
          <p:nvPr/>
        </p:nvSpPr>
        <p:spPr bwMode="auto">
          <a:xfrm>
            <a:off x="4393987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Rectángulo 9"/>
          <p:cNvSpPr>
            <a:spLocks noChangeArrowheads="1"/>
          </p:cNvSpPr>
          <p:nvPr/>
        </p:nvSpPr>
        <p:spPr bwMode="auto">
          <a:xfrm>
            <a:off x="6363101" y="457200"/>
            <a:ext cx="952099" cy="91411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376117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5"/>
          <p:cNvSpPr>
            <a:spLocks noChangeArrowheads="1"/>
          </p:cNvSpPr>
          <p:nvPr/>
        </p:nvSpPr>
        <p:spPr bwMode="auto">
          <a:xfrm>
            <a:off x="460084" y="457200"/>
            <a:ext cx="6855116" cy="91411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Forma libre 6"/>
          <p:cNvSpPr>
            <a:spLocks/>
          </p:cNvSpPr>
          <p:nvPr/>
        </p:nvSpPr>
        <p:spPr bwMode="auto">
          <a:xfrm>
            <a:off x="460084" y="6763358"/>
            <a:ext cx="2758485" cy="2834958"/>
          </a:xfrm>
          <a:custGeom>
            <a:avLst/>
            <a:gdLst>
              <a:gd name="T0" fmla="*/ 151 w 869"/>
              <a:gd name="T1" fmla="*/ 615 h 893"/>
              <a:gd name="T2" fmla="*/ 268 w 869"/>
              <a:gd name="T3" fmla="*/ 738 h 893"/>
              <a:gd name="T4" fmla="*/ 386 w 869"/>
              <a:gd name="T5" fmla="*/ 862 h 893"/>
              <a:gd name="T6" fmla="*/ 389 w 869"/>
              <a:gd name="T7" fmla="*/ 893 h 893"/>
              <a:gd name="T8" fmla="*/ 869 w 869"/>
              <a:gd name="T9" fmla="*/ 893 h 893"/>
              <a:gd name="T10" fmla="*/ 868 w 869"/>
              <a:gd name="T11" fmla="*/ 874 h 893"/>
              <a:gd name="T12" fmla="*/ 750 w 869"/>
              <a:gd name="T13" fmla="*/ 750 h 893"/>
              <a:gd name="T14" fmla="*/ 633 w 869"/>
              <a:gd name="T15" fmla="*/ 627 h 893"/>
              <a:gd name="T16" fmla="*/ 515 w 869"/>
              <a:gd name="T17" fmla="*/ 503 h 893"/>
              <a:gd name="T18" fmla="*/ 398 w 869"/>
              <a:gd name="T19" fmla="*/ 380 h 893"/>
              <a:gd name="T20" fmla="*/ 280 w 869"/>
              <a:gd name="T21" fmla="*/ 257 h 893"/>
              <a:gd name="T22" fmla="*/ 163 w 869"/>
              <a:gd name="T23" fmla="*/ 133 h 893"/>
              <a:gd name="T24" fmla="*/ 45 w 869"/>
              <a:gd name="T25" fmla="*/ 10 h 893"/>
              <a:gd name="T26" fmla="*/ 0 w 869"/>
              <a:gd name="T27" fmla="*/ 0 h 893"/>
              <a:gd name="T28" fmla="*/ 0 w 869"/>
              <a:gd name="T29" fmla="*/ 486 h 893"/>
              <a:gd name="T30" fmla="*/ 33 w 869"/>
              <a:gd name="T31" fmla="*/ 492 h 893"/>
              <a:gd name="T32" fmla="*/ 151 w 869"/>
              <a:gd name="T33" fmla="*/ 615 h 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69" h="893">
                <a:moveTo>
                  <a:pt x="151" y="615"/>
                </a:moveTo>
                <a:cubicBezTo>
                  <a:pt x="149" y="681"/>
                  <a:pt x="202" y="737"/>
                  <a:pt x="268" y="738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6" y="873"/>
                  <a:pt x="387" y="883"/>
                  <a:pt x="389" y="893"/>
                </a:cubicBezTo>
                <a:cubicBezTo>
                  <a:pt x="869" y="893"/>
                  <a:pt x="869" y="893"/>
                  <a:pt x="869" y="893"/>
                </a:cubicBezTo>
                <a:cubicBezTo>
                  <a:pt x="868" y="887"/>
                  <a:pt x="867" y="880"/>
                  <a:pt x="868" y="874"/>
                </a:cubicBezTo>
                <a:cubicBezTo>
                  <a:pt x="869" y="807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3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Forma libre 7"/>
          <p:cNvSpPr>
            <a:spLocks/>
          </p:cNvSpPr>
          <p:nvPr/>
        </p:nvSpPr>
        <p:spPr bwMode="auto">
          <a:xfrm>
            <a:off x="460084" y="3697564"/>
            <a:ext cx="5726056" cy="5900751"/>
          </a:xfrm>
          <a:custGeom>
            <a:avLst/>
            <a:gdLst>
              <a:gd name="T0" fmla="*/ 151 w 1804"/>
              <a:gd name="T1" fmla="*/ 615 h 1859"/>
              <a:gd name="T2" fmla="*/ 268 w 1804"/>
              <a:gd name="T3" fmla="*/ 738 h 1859"/>
              <a:gd name="T4" fmla="*/ 386 w 1804"/>
              <a:gd name="T5" fmla="*/ 862 h 1859"/>
              <a:gd name="T6" fmla="*/ 503 w 1804"/>
              <a:gd name="T7" fmla="*/ 985 h 1859"/>
              <a:gd name="T8" fmla="*/ 621 w 1804"/>
              <a:gd name="T9" fmla="*/ 1109 h 1859"/>
              <a:gd name="T10" fmla="*/ 738 w 1804"/>
              <a:gd name="T11" fmla="*/ 1232 h 1859"/>
              <a:gd name="T12" fmla="*/ 856 w 1804"/>
              <a:gd name="T13" fmla="*/ 1355 h 1859"/>
              <a:gd name="T14" fmla="*/ 973 w 1804"/>
              <a:gd name="T15" fmla="*/ 1479 h 1859"/>
              <a:gd name="T16" fmla="*/ 1091 w 1804"/>
              <a:gd name="T17" fmla="*/ 1602 h 1859"/>
              <a:gd name="T18" fmla="*/ 1208 w 1804"/>
              <a:gd name="T19" fmla="*/ 1726 h 1859"/>
              <a:gd name="T20" fmla="*/ 1326 w 1804"/>
              <a:gd name="T21" fmla="*/ 1849 h 1859"/>
              <a:gd name="T22" fmla="*/ 1326 w 1804"/>
              <a:gd name="T23" fmla="*/ 1859 h 1859"/>
              <a:gd name="T24" fmla="*/ 1803 w 1804"/>
              <a:gd name="T25" fmla="*/ 1859 h 1859"/>
              <a:gd name="T26" fmla="*/ 1686 w 1804"/>
              <a:gd name="T27" fmla="*/ 1738 h 1859"/>
              <a:gd name="T28" fmla="*/ 1655 w 1804"/>
              <a:gd name="T29" fmla="*/ 1733 h 1859"/>
              <a:gd name="T30" fmla="*/ 1656 w 1804"/>
              <a:gd name="T31" fmla="*/ 1732 h 1859"/>
              <a:gd name="T32" fmla="*/ 1572 w 1804"/>
              <a:gd name="T33" fmla="*/ 1614 h 1859"/>
              <a:gd name="T34" fmla="*/ 1455 w 1804"/>
              <a:gd name="T35" fmla="*/ 1491 h 1859"/>
              <a:gd name="T36" fmla="*/ 1337 w 1804"/>
              <a:gd name="T37" fmla="*/ 1367 h 1859"/>
              <a:gd name="T38" fmla="*/ 1220 w 1804"/>
              <a:gd name="T39" fmla="*/ 1244 h 1859"/>
              <a:gd name="T40" fmla="*/ 1102 w 1804"/>
              <a:gd name="T41" fmla="*/ 1120 h 1859"/>
              <a:gd name="T42" fmla="*/ 985 w 1804"/>
              <a:gd name="T43" fmla="*/ 997 h 1859"/>
              <a:gd name="T44" fmla="*/ 868 w 1804"/>
              <a:gd name="T45" fmla="*/ 874 h 1859"/>
              <a:gd name="T46" fmla="*/ 750 w 1804"/>
              <a:gd name="T47" fmla="*/ 750 h 1859"/>
              <a:gd name="T48" fmla="*/ 633 w 1804"/>
              <a:gd name="T49" fmla="*/ 627 h 1859"/>
              <a:gd name="T50" fmla="*/ 515 w 1804"/>
              <a:gd name="T51" fmla="*/ 504 h 1859"/>
              <a:gd name="T52" fmla="*/ 398 w 1804"/>
              <a:gd name="T53" fmla="*/ 380 h 1859"/>
              <a:gd name="T54" fmla="*/ 280 w 1804"/>
              <a:gd name="T55" fmla="*/ 257 h 1859"/>
              <a:gd name="T56" fmla="*/ 163 w 1804"/>
              <a:gd name="T57" fmla="*/ 133 h 1859"/>
              <a:gd name="T58" fmla="*/ 45 w 1804"/>
              <a:gd name="T59" fmla="*/ 10 h 1859"/>
              <a:gd name="T60" fmla="*/ 0 w 1804"/>
              <a:gd name="T61" fmla="*/ 0 h 1859"/>
              <a:gd name="T62" fmla="*/ 0 w 1804"/>
              <a:gd name="T63" fmla="*/ 486 h 1859"/>
              <a:gd name="T64" fmla="*/ 33 w 1804"/>
              <a:gd name="T65" fmla="*/ 492 h 1859"/>
              <a:gd name="T66" fmla="*/ 151 w 1804"/>
              <a:gd name="T67" fmla="*/ 615 h 1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04" h="1859">
                <a:moveTo>
                  <a:pt x="151" y="615"/>
                </a:moveTo>
                <a:cubicBezTo>
                  <a:pt x="149" y="681"/>
                  <a:pt x="202" y="737"/>
                  <a:pt x="268" y="738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4" y="928"/>
                  <a:pt x="437" y="984"/>
                  <a:pt x="503" y="985"/>
                </a:cubicBezTo>
                <a:cubicBezTo>
                  <a:pt x="570" y="987"/>
                  <a:pt x="622" y="1042"/>
                  <a:pt x="621" y="1109"/>
                </a:cubicBezTo>
                <a:cubicBezTo>
                  <a:pt x="619" y="1175"/>
                  <a:pt x="672" y="1230"/>
                  <a:pt x="738" y="1232"/>
                </a:cubicBezTo>
                <a:cubicBezTo>
                  <a:pt x="804" y="1234"/>
                  <a:pt x="857" y="1289"/>
                  <a:pt x="856" y="1355"/>
                </a:cubicBezTo>
                <a:cubicBezTo>
                  <a:pt x="854" y="1422"/>
                  <a:pt x="907" y="1477"/>
                  <a:pt x="973" y="1479"/>
                </a:cubicBezTo>
                <a:cubicBezTo>
                  <a:pt x="1039" y="1480"/>
                  <a:pt x="1092" y="1536"/>
                  <a:pt x="1091" y="1602"/>
                </a:cubicBezTo>
                <a:cubicBezTo>
                  <a:pt x="1089" y="1668"/>
                  <a:pt x="1142" y="1724"/>
                  <a:pt x="1208" y="1726"/>
                </a:cubicBezTo>
                <a:cubicBezTo>
                  <a:pt x="1274" y="1727"/>
                  <a:pt x="1327" y="1783"/>
                  <a:pt x="1326" y="1849"/>
                </a:cubicBezTo>
                <a:cubicBezTo>
                  <a:pt x="1325" y="1852"/>
                  <a:pt x="1326" y="1856"/>
                  <a:pt x="1326" y="1859"/>
                </a:cubicBezTo>
                <a:cubicBezTo>
                  <a:pt x="1803" y="1859"/>
                  <a:pt x="1803" y="1859"/>
                  <a:pt x="1803" y="1859"/>
                </a:cubicBezTo>
                <a:cubicBezTo>
                  <a:pt x="1804" y="1794"/>
                  <a:pt x="1751" y="1739"/>
                  <a:pt x="1686" y="1738"/>
                </a:cubicBezTo>
                <a:cubicBezTo>
                  <a:pt x="1675" y="1737"/>
                  <a:pt x="1665" y="1736"/>
                  <a:pt x="1655" y="1733"/>
                </a:cubicBezTo>
                <a:cubicBezTo>
                  <a:pt x="1656" y="1732"/>
                  <a:pt x="1656" y="1732"/>
                  <a:pt x="1656" y="1732"/>
                </a:cubicBezTo>
                <a:cubicBezTo>
                  <a:pt x="1607" y="1716"/>
                  <a:pt x="1571" y="1669"/>
                  <a:pt x="1572" y="1614"/>
                </a:cubicBezTo>
                <a:cubicBezTo>
                  <a:pt x="1574" y="1548"/>
                  <a:pt x="1521" y="1492"/>
                  <a:pt x="1455" y="1491"/>
                </a:cubicBezTo>
                <a:cubicBezTo>
                  <a:pt x="1389" y="1489"/>
                  <a:pt x="1336" y="1433"/>
                  <a:pt x="1337" y="1367"/>
                </a:cubicBezTo>
                <a:cubicBezTo>
                  <a:pt x="1339" y="1301"/>
                  <a:pt x="1286" y="1245"/>
                  <a:pt x="1220" y="1244"/>
                </a:cubicBezTo>
                <a:cubicBezTo>
                  <a:pt x="1154" y="1242"/>
                  <a:pt x="1101" y="1187"/>
                  <a:pt x="1102" y="1120"/>
                </a:cubicBezTo>
                <a:cubicBezTo>
                  <a:pt x="1104" y="1054"/>
                  <a:pt x="1051" y="999"/>
                  <a:pt x="985" y="997"/>
                </a:cubicBezTo>
                <a:cubicBezTo>
                  <a:pt x="919" y="995"/>
                  <a:pt x="866" y="940"/>
                  <a:pt x="868" y="874"/>
                </a:cubicBezTo>
                <a:cubicBezTo>
                  <a:pt x="869" y="807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4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Forma libre 8"/>
          <p:cNvSpPr>
            <a:spLocks/>
          </p:cNvSpPr>
          <p:nvPr/>
        </p:nvSpPr>
        <p:spPr bwMode="auto">
          <a:xfrm>
            <a:off x="460084" y="621671"/>
            <a:ext cx="6855116" cy="8614520"/>
          </a:xfrm>
          <a:custGeom>
            <a:avLst/>
            <a:gdLst>
              <a:gd name="T0" fmla="*/ 151 w 2160"/>
              <a:gd name="T1" fmla="*/ 615 h 2714"/>
              <a:gd name="T2" fmla="*/ 268 w 2160"/>
              <a:gd name="T3" fmla="*/ 739 h 2714"/>
              <a:gd name="T4" fmla="*/ 386 w 2160"/>
              <a:gd name="T5" fmla="*/ 862 h 2714"/>
              <a:gd name="T6" fmla="*/ 503 w 2160"/>
              <a:gd name="T7" fmla="*/ 985 h 2714"/>
              <a:gd name="T8" fmla="*/ 621 w 2160"/>
              <a:gd name="T9" fmla="*/ 1109 h 2714"/>
              <a:gd name="T10" fmla="*/ 738 w 2160"/>
              <a:gd name="T11" fmla="*/ 1232 h 2714"/>
              <a:gd name="T12" fmla="*/ 856 w 2160"/>
              <a:gd name="T13" fmla="*/ 1355 h 2714"/>
              <a:gd name="T14" fmla="*/ 973 w 2160"/>
              <a:gd name="T15" fmla="*/ 1479 h 2714"/>
              <a:gd name="T16" fmla="*/ 1091 w 2160"/>
              <a:gd name="T17" fmla="*/ 1602 h 2714"/>
              <a:gd name="T18" fmla="*/ 1208 w 2160"/>
              <a:gd name="T19" fmla="*/ 1726 h 2714"/>
              <a:gd name="T20" fmla="*/ 1326 w 2160"/>
              <a:gd name="T21" fmla="*/ 1849 h 2714"/>
              <a:gd name="T22" fmla="*/ 1416 w 2160"/>
              <a:gd name="T23" fmla="*/ 1968 h 2714"/>
              <a:gd name="T24" fmla="*/ 1416 w 2160"/>
              <a:gd name="T25" fmla="*/ 1968 h 2714"/>
              <a:gd name="T26" fmla="*/ 1439 w 2160"/>
              <a:gd name="T27" fmla="*/ 1973 h 2714"/>
              <a:gd name="T28" fmla="*/ 1556 w 2160"/>
              <a:gd name="T29" fmla="*/ 2096 h 2714"/>
              <a:gd name="T30" fmla="*/ 1674 w 2160"/>
              <a:gd name="T31" fmla="*/ 2219 h 2714"/>
              <a:gd name="T32" fmla="*/ 1791 w 2160"/>
              <a:gd name="T33" fmla="*/ 2343 h 2714"/>
              <a:gd name="T34" fmla="*/ 1909 w 2160"/>
              <a:gd name="T35" fmla="*/ 2466 h 2714"/>
              <a:gd name="T36" fmla="*/ 2026 w 2160"/>
              <a:gd name="T37" fmla="*/ 2589 h 2714"/>
              <a:gd name="T38" fmla="*/ 2144 w 2160"/>
              <a:gd name="T39" fmla="*/ 2713 h 2714"/>
              <a:gd name="T40" fmla="*/ 2160 w 2160"/>
              <a:gd name="T41" fmla="*/ 2714 h 2714"/>
              <a:gd name="T42" fmla="*/ 2160 w 2160"/>
              <a:gd name="T43" fmla="*/ 2231 h 2714"/>
              <a:gd name="T44" fmla="*/ 2155 w 2160"/>
              <a:gd name="T45" fmla="*/ 2231 h 2714"/>
              <a:gd name="T46" fmla="*/ 2038 w 2160"/>
              <a:gd name="T47" fmla="*/ 2108 h 2714"/>
              <a:gd name="T48" fmla="*/ 1921 w 2160"/>
              <a:gd name="T49" fmla="*/ 1984 h 2714"/>
              <a:gd name="T50" fmla="*/ 1803 w 2160"/>
              <a:gd name="T51" fmla="*/ 1861 h 2714"/>
              <a:gd name="T52" fmla="*/ 1686 w 2160"/>
              <a:gd name="T53" fmla="*/ 1738 h 2714"/>
              <a:gd name="T54" fmla="*/ 1655 w 2160"/>
              <a:gd name="T55" fmla="*/ 1733 h 2714"/>
              <a:gd name="T56" fmla="*/ 1656 w 2160"/>
              <a:gd name="T57" fmla="*/ 1732 h 2714"/>
              <a:gd name="T58" fmla="*/ 1572 w 2160"/>
              <a:gd name="T59" fmla="*/ 1614 h 2714"/>
              <a:gd name="T60" fmla="*/ 1455 w 2160"/>
              <a:gd name="T61" fmla="*/ 1491 h 2714"/>
              <a:gd name="T62" fmla="*/ 1337 w 2160"/>
              <a:gd name="T63" fmla="*/ 1367 h 2714"/>
              <a:gd name="T64" fmla="*/ 1220 w 2160"/>
              <a:gd name="T65" fmla="*/ 1244 h 2714"/>
              <a:gd name="T66" fmla="*/ 1102 w 2160"/>
              <a:gd name="T67" fmla="*/ 1121 h 2714"/>
              <a:gd name="T68" fmla="*/ 985 w 2160"/>
              <a:gd name="T69" fmla="*/ 997 h 2714"/>
              <a:gd name="T70" fmla="*/ 868 w 2160"/>
              <a:gd name="T71" fmla="*/ 874 h 2714"/>
              <a:gd name="T72" fmla="*/ 750 w 2160"/>
              <a:gd name="T73" fmla="*/ 750 h 2714"/>
              <a:gd name="T74" fmla="*/ 633 w 2160"/>
              <a:gd name="T75" fmla="*/ 627 h 2714"/>
              <a:gd name="T76" fmla="*/ 515 w 2160"/>
              <a:gd name="T77" fmla="*/ 504 h 2714"/>
              <a:gd name="T78" fmla="*/ 398 w 2160"/>
              <a:gd name="T79" fmla="*/ 380 h 2714"/>
              <a:gd name="T80" fmla="*/ 280 w 2160"/>
              <a:gd name="T81" fmla="*/ 257 h 2714"/>
              <a:gd name="T82" fmla="*/ 163 w 2160"/>
              <a:gd name="T83" fmla="*/ 133 h 2714"/>
              <a:gd name="T84" fmla="*/ 45 w 2160"/>
              <a:gd name="T85" fmla="*/ 10 h 2714"/>
              <a:gd name="T86" fmla="*/ 0 w 2160"/>
              <a:gd name="T87" fmla="*/ 0 h 2714"/>
              <a:gd name="T88" fmla="*/ 0 w 2160"/>
              <a:gd name="T89" fmla="*/ 486 h 2714"/>
              <a:gd name="T90" fmla="*/ 33 w 2160"/>
              <a:gd name="T91" fmla="*/ 492 h 2714"/>
              <a:gd name="T92" fmla="*/ 151 w 2160"/>
              <a:gd name="T93" fmla="*/ 615 h 2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160" h="2714">
                <a:moveTo>
                  <a:pt x="151" y="615"/>
                </a:moveTo>
                <a:cubicBezTo>
                  <a:pt x="149" y="681"/>
                  <a:pt x="202" y="737"/>
                  <a:pt x="268" y="739"/>
                </a:cubicBezTo>
                <a:cubicBezTo>
                  <a:pt x="335" y="740"/>
                  <a:pt x="387" y="796"/>
                  <a:pt x="386" y="862"/>
                </a:cubicBezTo>
                <a:cubicBezTo>
                  <a:pt x="384" y="928"/>
                  <a:pt x="437" y="984"/>
                  <a:pt x="503" y="985"/>
                </a:cubicBezTo>
                <a:cubicBezTo>
                  <a:pt x="570" y="987"/>
                  <a:pt x="622" y="1042"/>
                  <a:pt x="621" y="1109"/>
                </a:cubicBezTo>
                <a:cubicBezTo>
                  <a:pt x="619" y="1175"/>
                  <a:pt x="672" y="1230"/>
                  <a:pt x="738" y="1232"/>
                </a:cubicBezTo>
                <a:cubicBezTo>
                  <a:pt x="804" y="1234"/>
                  <a:pt x="857" y="1289"/>
                  <a:pt x="856" y="1355"/>
                </a:cubicBezTo>
                <a:cubicBezTo>
                  <a:pt x="854" y="1422"/>
                  <a:pt x="907" y="1477"/>
                  <a:pt x="973" y="1479"/>
                </a:cubicBezTo>
                <a:cubicBezTo>
                  <a:pt x="1039" y="1480"/>
                  <a:pt x="1092" y="1536"/>
                  <a:pt x="1091" y="1602"/>
                </a:cubicBezTo>
                <a:cubicBezTo>
                  <a:pt x="1089" y="1668"/>
                  <a:pt x="1142" y="1724"/>
                  <a:pt x="1208" y="1726"/>
                </a:cubicBezTo>
                <a:cubicBezTo>
                  <a:pt x="1274" y="1727"/>
                  <a:pt x="1327" y="1783"/>
                  <a:pt x="1326" y="1849"/>
                </a:cubicBezTo>
                <a:cubicBezTo>
                  <a:pt x="1324" y="1906"/>
                  <a:pt x="1363" y="1955"/>
                  <a:pt x="1416" y="1968"/>
                </a:cubicBezTo>
                <a:cubicBezTo>
                  <a:pt x="1416" y="1968"/>
                  <a:pt x="1416" y="1968"/>
                  <a:pt x="1416" y="1968"/>
                </a:cubicBezTo>
                <a:cubicBezTo>
                  <a:pt x="1423" y="1971"/>
                  <a:pt x="1431" y="1972"/>
                  <a:pt x="1439" y="1973"/>
                </a:cubicBezTo>
                <a:cubicBezTo>
                  <a:pt x="1505" y="1974"/>
                  <a:pt x="1558" y="2030"/>
                  <a:pt x="1556" y="2096"/>
                </a:cubicBezTo>
                <a:cubicBezTo>
                  <a:pt x="1555" y="2162"/>
                  <a:pt x="1608" y="2218"/>
                  <a:pt x="1674" y="2219"/>
                </a:cubicBezTo>
                <a:cubicBezTo>
                  <a:pt x="1740" y="2221"/>
                  <a:pt x="1793" y="2276"/>
                  <a:pt x="1791" y="2343"/>
                </a:cubicBezTo>
                <a:cubicBezTo>
                  <a:pt x="1790" y="2409"/>
                  <a:pt x="1842" y="2464"/>
                  <a:pt x="1909" y="2466"/>
                </a:cubicBezTo>
                <a:cubicBezTo>
                  <a:pt x="1975" y="2468"/>
                  <a:pt x="2028" y="2523"/>
                  <a:pt x="2026" y="2589"/>
                </a:cubicBezTo>
                <a:cubicBezTo>
                  <a:pt x="2025" y="2656"/>
                  <a:pt x="2077" y="2711"/>
                  <a:pt x="2144" y="2713"/>
                </a:cubicBezTo>
                <a:cubicBezTo>
                  <a:pt x="2149" y="2713"/>
                  <a:pt x="2155" y="2714"/>
                  <a:pt x="2160" y="2714"/>
                </a:cubicBezTo>
                <a:cubicBezTo>
                  <a:pt x="2160" y="2231"/>
                  <a:pt x="2160" y="2231"/>
                  <a:pt x="2160" y="2231"/>
                </a:cubicBezTo>
                <a:cubicBezTo>
                  <a:pt x="2158" y="2231"/>
                  <a:pt x="2157" y="2231"/>
                  <a:pt x="2155" y="2231"/>
                </a:cubicBezTo>
                <a:cubicBezTo>
                  <a:pt x="2089" y="2230"/>
                  <a:pt x="2036" y="2174"/>
                  <a:pt x="2038" y="2108"/>
                </a:cubicBezTo>
                <a:cubicBezTo>
                  <a:pt x="2040" y="2042"/>
                  <a:pt x="1987" y="1986"/>
                  <a:pt x="1921" y="1984"/>
                </a:cubicBezTo>
                <a:cubicBezTo>
                  <a:pt x="1854" y="1983"/>
                  <a:pt x="1801" y="1927"/>
                  <a:pt x="1803" y="1861"/>
                </a:cubicBezTo>
                <a:cubicBezTo>
                  <a:pt x="1805" y="1795"/>
                  <a:pt x="1752" y="1739"/>
                  <a:pt x="1686" y="1738"/>
                </a:cubicBezTo>
                <a:cubicBezTo>
                  <a:pt x="1675" y="1737"/>
                  <a:pt x="1665" y="1736"/>
                  <a:pt x="1655" y="1733"/>
                </a:cubicBezTo>
                <a:cubicBezTo>
                  <a:pt x="1656" y="1732"/>
                  <a:pt x="1656" y="1732"/>
                  <a:pt x="1656" y="1732"/>
                </a:cubicBezTo>
                <a:cubicBezTo>
                  <a:pt x="1607" y="1716"/>
                  <a:pt x="1571" y="1669"/>
                  <a:pt x="1572" y="1614"/>
                </a:cubicBezTo>
                <a:cubicBezTo>
                  <a:pt x="1574" y="1548"/>
                  <a:pt x="1521" y="1492"/>
                  <a:pt x="1455" y="1491"/>
                </a:cubicBezTo>
                <a:cubicBezTo>
                  <a:pt x="1389" y="1489"/>
                  <a:pt x="1336" y="1434"/>
                  <a:pt x="1337" y="1367"/>
                </a:cubicBezTo>
                <a:cubicBezTo>
                  <a:pt x="1339" y="1301"/>
                  <a:pt x="1286" y="1246"/>
                  <a:pt x="1220" y="1244"/>
                </a:cubicBezTo>
                <a:cubicBezTo>
                  <a:pt x="1154" y="1242"/>
                  <a:pt x="1101" y="1187"/>
                  <a:pt x="1102" y="1121"/>
                </a:cubicBezTo>
                <a:cubicBezTo>
                  <a:pt x="1104" y="1054"/>
                  <a:pt x="1051" y="999"/>
                  <a:pt x="985" y="997"/>
                </a:cubicBezTo>
                <a:cubicBezTo>
                  <a:pt x="919" y="996"/>
                  <a:pt x="866" y="940"/>
                  <a:pt x="868" y="874"/>
                </a:cubicBezTo>
                <a:cubicBezTo>
                  <a:pt x="869" y="808"/>
                  <a:pt x="816" y="752"/>
                  <a:pt x="750" y="750"/>
                </a:cubicBezTo>
                <a:cubicBezTo>
                  <a:pt x="684" y="749"/>
                  <a:pt x="631" y="693"/>
                  <a:pt x="633" y="627"/>
                </a:cubicBezTo>
                <a:cubicBezTo>
                  <a:pt x="634" y="561"/>
                  <a:pt x="581" y="505"/>
                  <a:pt x="515" y="504"/>
                </a:cubicBezTo>
                <a:cubicBezTo>
                  <a:pt x="449" y="502"/>
                  <a:pt x="396" y="446"/>
                  <a:pt x="398" y="380"/>
                </a:cubicBezTo>
                <a:cubicBezTo>
                  <a:pt x="399" y="314"/>
                  <a:pt x="346" y="258"/>
                  <a:pt x="280" y="257"/>
                </a:cubicBezTo>
                <a:cubicBezTo>
                  <a:pt x="214" y="255"/>
                  <a:pt x="161" y="200"/>
                  <a:pt x="163" y="133"/>
                </a:cubicBezTo>
                <a:cubicBezTo>
                  <a:pt x="164" y="67"/>
                  <a:pt x="112" y="12"/>
                  <a:pt x="45" y="10"/>
                </a:cubicBezTo>
                <a:cubicBezTo>
                  <a:pt x="29" y="10"/>
                  <a:pt x="14" y="6"/>
                  <a:pt x="0" y="0"/>
                </a:cubicBezTo>
                <a:cubicBezTo>
                  <a:pt x="0" y="486"/>
                  <a:pt x="0" y="486"/>
                  <a:pt x="0" y="486"/>
                </a:cubicBezTo>
                <a:cubicBezTo>
                  <a:pt x="11" y="489"/>
                  <a:pt x="22" y="491"/>
                  <a:pt x="33" y="492"/>
                </a:cubicBezTo>
                <a:cubicBezTo>
                  <a:pt x="100" y="493"/>
                  <a:pt x="153" y="549"/>
                  <a:pt x="151" y="615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Forma libre 9"/>
          <p:cNvSpPr>
            <a:spLocks/>
          </p:cNvSpPr>
          <p:nvPr/>
        </p:nvSpPr>
        <p:spPr bwMode="auto">
          <a:xfrm>
            <a:off x="1717480" y="457200"/>
            <a:ext cx="5597720" cy="5713197"/>
          </a:xfrm>
          <a:custGeom>
            <a:avLst/>
            <a:gdLst>
              <a:gd name="T0" fmla="*/ 107 w 1764"/>
              <a:gd name="T1" fmla="*/ 71 h 1800"/>
              <a:gd name="T2" fmla="*/ 225 w 1764"/>
              <a:gd name="T3" fmla="*/ 195 h 1800"/>
              <a:gd name="T4" fmla="*/ 342 w 1764"/>
              <a:gd name="T5" fmla="*/ 318 h 1800"/>
              <a:gd name="T6" fmla="*/ 460 w 1764"/>
              <a:gd name="T7" fmla="*/ 442 h 1800"/>
              <a:gd name="T8" fmla="*/ 577 w 1764"/>
              <a:gd name="T9" fmla="*/ 565 h 1800"/>
              <a:gd name="T10" fmla="*/ 695 w 1764"/>
              <a:gd name="T11" fmla="*/ 688 h 1800"/>
              <a:gd name="T12" fmla="*/ 812 w 1764"/>
              <a:gd name="T13" fmla="*/ 812 h 1800"/>
              <a:gd name="T14" fmla="*/ 930 w 1764"/>
              <a:gd name="T15" fmla="*/ 935 h 1800"/>
              <a:gd name="T16" fmla="*/ 1020 w 1764"/>
              <a:gd name="T17" fmla="*/ 1055 h 1800"/>
              <a:gd name="T18" fmla="*/ 1020 w 1764"/>
              <a:gd name="T19" fmla="*/ 1054 h 1800"/>
              <a:gd name="T20" fmla="*/ 1043 w 1764"/>
              <a:gd name="T21" fmla="*/ 1059 h 1800"/>
              <a:gd name="T22" fmla="*/ 1160 w 1764"/>
              <a:gd name="T23" fmla="*/ 1182 h 1800"/>
              <a:gd name="T24" fmla="*/ 1278 w 1764"/>
              <a:gd name="T25" fmla="*/ 1305 h 1800"/>
              <a:gd name="T26" fmla="*/ 1395 w 1764"/>
              <a:gd name="T27" fmla="*/ 1429 h 1800"/>
              <a:gd name="T28" fmla="*/ 1513 w 1764"/>
              <a:gd name="T29" fmla="*/ 1552 h 1800"/>
              <a:gd name="T30" fmla="*/ 1630 w 1764"/>
              <a:gd name="T31" fmla="*/ 1676 h 1800"/>
              <a:gd name="T32" fmla="*/ 1748 w 1764"/>
              <a:gd name="T33" fmla="*/ 1799 h 1800"/>
              <a:gd name="T34" fmla="*/ 1764 w 1764"/>
              <a:gd name="T35" fmla="*/ 1800 h 1800"/>
              <a:gd name="T36" fmla="*/ 1764 w 1764"/>
              <a:gd name="T37" fmla="*/ 1317 h 1800"/>
              <a:gd name="T38" fmla="*/ 1759 w 1764"/>
              <a:gd name="T39" fmla="*/ 1317 h 1800"/>
              <a:gd name="T40" fmla="*/ 1642 w 1764"/>
              <a:gd name="T41" fmla="*/ 1194 h 1800"/>
              <a:gd name="T42" fmla="*/ 1525 w 1764"/>
              <a:gd name="T43" fmla="*/ 1070 h 1800"/>
              <a:gd name="T44" fmla="*/ 1407 w 1764"/>
              <a:gd name="T45" fmla="*/ 947 h 1800"/>
              <a:gd name="T46" fmla="*/ 1290 w 1764"/>
              <a:gd name="T47" fmla="*/ 824 h 1800"/>
              <a:gd name="T48" fmla="*/ 1259 w 1764"/>
              <a:gd name="T49" fmla="*/ 819 h 1800"/>
              <a:gd name="T50" fmla="*/ 1260 w 1764"/>
              <a:gd name="T51" fmla="*/ 818 h 1800"/>
              <a:gd name="T52" fmla="*/ 1176 w 1764"/>
              <a:gd name="T53" fmla="*/ 700 h 1800"/>
              <a:gd name="T54" fmla="*/ 1059 w 1764"/>
              <a:gd name="T55" fmla="*/ 577 h 1800"/>
              <a:gd name="T56" fmla="*/ 941 w 1764"/>
              <a:gd name="T57" fmla="*/ 453 h 1800"/>
              <a:gd name="T58" fmla="*/ 824 w 1764"/>
              <a:gd name="T59" fmla="*/ 330 h 1800"/>
              <a:gd name="T60" fmla="*/ 706 w 1764"/>
              <a:gd name="T61" fmla="*/ 207 h 1800"/>
              <a:gd name="T62" fmla="*/ 589 w 1764"/>
              <a:gd name="T63" fmla="*/ 83 h 1800"/>
              <a:gd name="T64" fmla="*/ 477 w 1764"/>
              <a:gd name="T65" fmla="*/ 0 h 1800"/>
              <a:gd name="T66" fmla="*/ 0 w 1764"/>
              <a:gd name="T67" fmla="*/ 0 h 1800"/>
              <a:gd name="T68" fmla="*/ 107 w 1764"/>
              <a:gd name="T69" fmla="*/ 71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764" h="1800">
                <a:moveTo>
                  <a:pt x="107" y="71"/>
                </a:moveTo>
                <a:cubicBezTo>
                  <a:pt x="174" y="73"/>
                  <a:pt x="226" y="128"/>
                  <a:pt x="225" y="195"/>
                </a:cubicBezTo>
                <a:cubicBezTo>
                  <a:pt x="223" y="261"/>
                  <a:pt x="276" y="316"/>
                  <a:pt x="342" y="318"/>
                </a:cubicBezTo>
                <a:cubicBezTo>
                  <a:pt x="408" y="320"/>
                  <a:pt x="461" y="375"/>
                  <a:pt x="460" y="442"/>
                </a:cubicBezTo>
                <a:cubicBezTo>
                  <a:pt x="458" y="508"/>
                  <a:pt x="511" y="563"/>
                  <a:pt x="577" y="565"/>
                </a:cubicBezTo>
                <a:cubicBezTo>
                  <a:pt x="643" y="567"/>
                  <a:pt x="696" y="622"/>
                  <a:pt x="695" y="688"/>
                </a:cubicBezTo>
                <a:cubicBezTo>
                  <a:pt x="693" y="755"/>
                  <a:pt x="746" y="810"/>
                  <a:pt x="812" y="812"/>
                </a:cubicBezTo>
                <a:cubicBezTo>
                  <a:pt x="878" y="813"/>
                  <a:pt x="931" y="869"/>
                  <a:pt x="930" y="935"/>
                </a:cubicBezTo>
                <a:cubicBezTo>
                  <a:pt x="928" y="992"/>
                  <a:pt x="967" y="1041"/>
                  <a:pt x="1020" y="1055"/>
                </a:cubicBezTo>
                <a:cubicBezTo>
                  <a:pt x="1020" y="1054"/>
                  <a:pt x="1020" y="1054"/>
                  <a:pt x="1020" y="1054"/>
                </a:cubicBezTo>
                <a:cubicBezTo>
                  <a:pt x="1027" y="1057"/>
                  <a:pt x="1035" y="1058"/>
                  <a:pt x="1043" y="1059"/>
                </a:cubicBezTo>
                <a:cubicBezTo>
                  <a:pt x="1109" y="1060"/>
                  <a:pt x="1162" y="1116"/>
                  <a:pt x="1160" y="1182"/>
                </a:cubicBezTo>
                <a:cubicBezTo>
                  <a:pt x="1159" y="1248"/>
                  <a:pt x="1212" y="1304"/>
                  <a:pt x="1278" y="1305"/>
                </a:cubicBezTo>
                <a:cubicBezTo>
                  <a:pt x="1344" y="1307"/>
                  <a:pt x="1397" y="1363"/>
                  <a:pt x="1395" y="1429"/>
                </a:cubicBezTo>
                <a:cubicBezTo>
                  <a:pt x="1394" y="1495"/>
                  <a:pt x="1446" y="1551"/>
                  <a:pt x="1513" y="1552"/>
                </a:cubicBezTo>
                <a:cubicBezTo>
                  <a:pt x="1579" y="1554"/>
                  <a:pt x="1632" y="1609"/>
                  <a:pt x="1630" y="1676"/>
                </a:cubicBezTo>
                <a:cubicBezTo>
                  <a:pt x="1629" y="1742"/>
                  <a:pt x="1681" y="1797"/>
                  <a:pt x="1748" y="1799"/>
                </a:cubicBezTo>
                <a:cubicBezTo>
                  <a:pt x="1753" y="1799"/>
                  <a:pt x="1759" y="1800"/>
                  <a:pt x="1764" y="1800"/>
                </a:cubicBezTo>
                <a:cubicBezTo>
                  <a:pt x="1764" y="1317"/>
                  <a:pt x="1764" y="1317"/>
                  <a:pt x="1764" y="1317"/>
                </a:cubicBezTo>
                <a:cubicBezTo>
                  <a:pt x="1762" y="1317"/>
                  <a:pt x="1761" y="1317"/>
                  <a:pt x="1759" y="1317"/>
                </a:cubicBezTo>
                <a:cubicBezTo>
                  <a:pt x="1693" y="1316"/>
                  <a:pt x="1640" y="1260"/>
                  <a:pt x="1642" y="1194"/>
                </a:cubicBezTo>
                <a:cubicBezTo>
                  <a:pt x="1644" y="1128"/>
                  <a:pt x="1591" y="1072"/>
                  <a:pt x="1525" y="1070"/>
                </a:cubicBezTo>
                <a:cubicBezTo>
                  <a:pt x="1458" y="1069"/>
                  <a:pt x="1405" y="1013"/>
                  <a:pt x="1407" y="947"/>
                </a:cubicBezTo>
                <a:cubicBezTo>
                  <a:pt x="1409" y="881"/>
                  <a:pt x="1356" y="825"/>
                  <a:pt x="1290" y="824"/>
                </a:cubicBezTo>
                <a:cubicBezTo>
                  <a:pt x="1279" y="823"/>
                  <a:pt x="1269" y="822"/>
                  <a:pt x="1259" y="819"/>
                </a:cubicBezTo>
                <a:cubicBezTo>
                  <a:pt x="1260" y="818"/>
                  <a:pt x="1260" y="818"/>
                  <a:pt x="1260" y="818"/>
                </a:cubicBezTo>
                <a:cubicBezTo>
                  <a:pt x="1211" y="802"/>
                  <a:pt x="1175" y="755"/>
                  <a:pt x="1176" y="700"/>
                </a:cubicBezTo>
                <a:cubicBezTo>
                  <a:pt x="1178" y="634"/>
                  <a:pt x="1125" y="578"/>
                  <a:pt x="1059" y="577"/>
                </a:cubicBezTo>
                <a:cubicBezTo>
                  <a:pt x="993" y="575"/>
                  <a:pt x="940" y="520"/>
                  <a:pt x="941" y="453"/>
                </a:cubicBezTo>
                <a:cubicBezTo>
                  <a:pt x="943" y="387"/>
                  <a:pt x="890" y="332"/>
                  <a:pt x="824" y="330"/>
                </a:cubicBezTo>
                <a:cubicBezTo>
                  <a:pt x="758" y="328"/>
                  <a:pt x="705" y="273"/>
                  <a:pt x="706" y="207"/>
                </a:cubicBezTo>
                <a:cubicBezTo>
                  <a:pt x="708" y="140"/>
                  <a:pt x="655" y="85"/>
                  <a:pt x="589" y="83"/>
                </a:cubicBezTo>
                <a:cubicBezTo>
                  <a:pt x="537" y="82"/>
                  <a:pt x="493" y="47"/>
                  <a:pt x="477" y="0"/>
                </a:cubicBezTo>
                <a:cubicBezTo>
                  <a:pt x="0" y="0"/>
                  <a:pt x="0" y="0"/>
                  <a:pt x="0" y="0"/>
                </a:cubicBezTo>
                <a:cubicBezTo>
                  <a:pt x="19" y="41"/>
                  <a:pt x="60" y="70"/>
                  <a:pt x="107" y="71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orma libre 10"/>
          <p:cNvSpPr>
            <a:spLocks/>
          </p:cNvSpPr>
          <p:nvPr/>
        </p:nvSpPr>
        <p:spPr bwMode="auto">
          <a:xfrm>
            <a:off x="4687934" y="457200"/>
            <a:ext cx="2627266" cy="2643075"/>
          </a:xfrm>
          <a:custGeom>
            <a:avLst/>
            <a:gdLst>
              <a:gd name="T0" fmla="*/ 87 w 828"/>
              <a:gd name="T1" fmla="*/ 88 h 833"/>
              <a:gd name="T2" fmla="*/ 87 w 828"/>
              <a:gd name="T3" fmla="*/ 87 h 833"/>
              <a:gd name="T4" fmla="*/ 110 w 828"/>
              <a:gd name="T5" fmla="*/ 92 h 833"/>
              <a:gd name="T6" fmla="*/ 227 w 828"/>
              <a:gd name="T7" fmla="*/ 215 h 833"/>
              <a:gd name="T8" fmla="*/ 345 w 828"/>
              <a:gd name="T9" fmla="*/ 339 h 833"/>
              <a:gd name="T10" fmla="*/ 462 w 828"/>
              <a:gd name="T11" fmla="*/ 462 h 833"/>
              <a:gd name="T12" fmla="*/ 580 w 828"/>
              <a:gd name="T13" fmla="*/ 585 h 833"/>
              <a:gd name="T14" fmla="*/ 697 w 828"/>
              <a:gd name="T15" fmla="*/ 709 h 833"/>
              <a:gd name="T16" fmla="*/ 815 w 828"/>
              <a:gd name="T17" fmla="*/ 832 h 833"/>
              <a:gd name="T18" fmla="*/ 828 w 828"/>
              <a:gd name="T19" fmla="*/ 833 h 833"/>
              <a:gd name="T20" fmla="*/ 828 w 828"/>
              <a:gd name="T21" fmla="*/ 351 h 833"/>
              <a:gd name="T22" fmla="*/ 826 w 828"/>
              <a:gd name="T23" fmla="*/ 351 h 833"/>
              <a:gd name="T24" fmla="*/ 709 w 828"/>
              <a:gd name="T25" fmla="*/ 227 h 833"/>
              <a:gd name="T26" fmla="*/ 592 w 828"/>
              <a:gd name="T27" fmla="*/ 104 h 833"/>
              <a:gd name="T28" fmla="*/ 475 w 828"/>
              <a:gd name="T29" fmla="*/ 0 h 833"/>
              <a:gd name="T30" fmla="*/ 0 w 828"/>
              <a:gd name="T31" fmla="*/ 0 h 833"/>
              <a:gd name="T32" fmla="*/ 87 w 828"/>
              <a:gd name="T33" fmla="*/ 88 h 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28" h="833">
                <a:moveTo>
                  <a:pt x="87" y="88"/>
                </a:moveTo>
                <a:cubicBezTo>
                  <a:pt x="87" y="87"/>
                  <a:pt x="87" y="87"/>
                  <a:pt x="87" y="87"/>
                </a:cubicBezTo>
                <a:cubicBezTo>
                  <a:pt x="94" y="90"/>
                  <a:pt x="102" y="92"/>
                  <a:pt x="110" y="92"/>
                </a:cubicBezTo>
                <a:cubicBezTo>
                  <a:pt x="176" y="94"/>
                  <a:pt x="229" y="149"/>
                  <a:pt x="227" y="215"/>
                </a:cubicBezTo>
                <a:cubicBezTo>
                  <a:pt x="226" y="282"/>
                  <a:pt x="279" y="337"/>
                  <a:pt x="345" y="339"/>
                </a:cubicBezTo>
                <a:cubicBezTo>
                  <a:pt x="411" y="340"/>
                  <a:pt x="464" y="396"/>
                  <a:pt x="462" y="462"/>
                </a:cubicBezTo>
                <a:cubicBezTo>
                  <a:pt x="461" y="528"/>
                  <a:pt x="513" y="584"/>
                  <a:pt x="580" y="585"/>
                </a:cubicBezTo>
                <a:cubicBezTo>
                  <a:pt x="646" y="587"/>
                  <a:pt x="699" y="643"/>
                  <a:pt x="697" y="709"/>
                </a:cubicBezTo>
                <a:cubicBezTo>
                  <a:pt x="696" y="775"/>
                  <a:pt x="748" y="831"/>
                  <a:pt x="815" y="832"/>
                </a:cubicBezTo>
                <a:cubicBezTo>
                  <a:pt x="819" y="832"/>
                  <a:pt x="824" y="833"/>
                  <a:pt x="828" y="833"/>
                </a:cubicBezTo>
                <a:cubicBezTo>
                  <a:pt x="828" y="351"/>
                  <a:pt x="828" y="351"/>
                  <a:pt x="828" y="351"/>
                </a:cubicBezTo>
                <a:cubicBezTo>
                  <a:pt x="827" y="351"/>
                  <a:pt x="827" y="351"/>
                  <a:pt x="826" y="351"/>
                </a:cubicBezTo>
                <a:cubicBezTo>
                  <a:pt x="760" y="349"/>
                  <a:pt x="707" y="293"/>
                  <a:pt x="709" y="227"/>
                </a:cubicBezTo>
                <a:cubicBezTo>
                  <a:pt x="711" y="161"/>
                  <a:pt x="658" y="105"/>
                  <a:pt x="592" y="104"/>
                </a:cubicBezTo>
                <a:cubicBezTo>
                  <a:pt x="532" y="102"/>
                  <a:pt x="483" y="57"/>
                  <a:pt x="475" y="0"/>
                </a:cubicBezTo>
                <a:cubicBezTo>
                  <a:pt x="0" y="0"/>
                  <a:pt x="0" y="0"/>
                  <a:pt x="0" y="0"/>
                </a:cubicBezTo>
                <a:cubicBezTo>
                  <a:pt x="11" y="43"/>
                  <a:pt x="44" y="77"/>
                  <a:pt x="87" y="88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-660000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-660000">
            <a:off x="685800" y="1920240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7886039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>
            <a:spLocks noChangeArrowheads="1"/>
          </p:cNvSpPr>
          <p:nvPr/>
        </p:nvSpPr>
        <p:spPr bwMode="auto">
          <a:xfrm>
            <a:off x="457200" y="457200"/>
            <a:ext cx="6858000" cy="91411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Forma libre 6"/>
          <p:cNvSpPr>
            <a:spLocks noEditPoints="1"/>
          </p:cNvSpPr>
          <p:nvPr/>
        </p:nvSpPr>
        <p:spPr bwMode="auto">
          <a:xfrm>
            <a:off x="2159438" y="3300814"/>
            <a:ext cx="3453524" cy="3453887"/>
          </a:xfrm>
          <a:custGeom>
            <a:avLst/>
            <a:gdLst>
              <a:gd name="T0" fmla="*/ 544 w 1088"/>
              <a:gd name="T1" fmla="*/ 1088 h 1088"/>
              <a:gd name="T2" fmla="*/ 1088 w 1088"/>
              <a:gd name="T3" fmla="*/ 544 h 1088"/>
              <a:gd name="T4" fmla="*/ 544 w 1088"/>
              <a:gd name="T5" fmla="*/ 0 h 1088"/>
              <a:gd name="T6" fmla="*/ 0 w 1088"/>
              <a:gd name="T7" fmla="*/ 544 h 1088"/>
              <a:gd name="T8" fmla="*/ 544 w 1088"/>
              <a:gd name="T9" fmla="*/ 1088 h 1088"/>
              <a:gd name="T10" fmla="*/ 544 w 1088"/>
              <a:gd name="T11" fmla="*/ 294 h 1088"/>
              <a:gd name="T12" fmla="*/ 794 w 1088"/>
              <a:gd name="T13" fmla="*/ 544 h 1088"/>
              <a:gd name="T14" fmla="*/ 544 w 1088"/>
              <a:gd name="T15" fmla="*/ 794 h 1088"/>
              <a:gd name="T16" fmla="*/ 294 w 1088"/>
              <a:gd name="T17" fmla="*/ 544 h 1088"/>
              <a:gd name="T18" fmla="*/ 544 w 1088"/>
              <a:gd name="T19" fmla="*/ 294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8" h="1088">
                <a:moveTo>
                  <a:pt x="544" y="1088"/>
                </a:moveTo>
                <a:cubicBezTo>
                  <a:pt x="844" y="1088"/>
                  <a:pt x="1088" y="844"/>
                  <a:pt x="1088" y="544"/>
                </a:cubicBezTo>
                <a:cubicBezTo>
                  <a:pt x="1088" y="244"/>
                  <a:pt x="844" y="0"/>
                  <a:pt x="544" y="0"/>
                </a:cubicBezTo>
                <a:cubicBezTo>
                  <a:pt x="244" y="0"/>
                  <a:pt x="0" y="244"/>
                  <a:pt x="0" y="544"/>
                </a:cubicBezTo>
                <a:cubicBezTo>
                  <a:pt x="0" y="844"/>
                  <a:pt x="244" y="1088"/>
                  <a:pt x="544" y="1088"/>
                </a:cubicBezTo>
                <a:close/>
                <a:moveTo>
                  <a:pt x="544" y="294"/>
                </a:moveTo>
                <a:cubicBezTo>
                  <a:pt x="682" y="294"/>
                  <a:pt x="794" y="406"/>
                  <a:pt x="794" y="544"/>
                </a:cubicBezTo>
                <a:cubicBezTo>
                  <a:pt x="794" y="682"/>
                  <a:pt x="682" y="794"/>
                  <a:pt x="544" y="794"/>
                </a:cubicBezTo>
                <a:cubicBezTo>
                  <a:pt x="406" y="794"/>
                  <a:pt x="294" y="682"/>
                  <a:pt x="294" y="544"/>
                </a:cubicBezTo>
                <a:cubicBezTo>
                  <a:pt x="294" y="406"/>
                  <a:pt x="406" y="294"/>
                  <a:pt x="544" y="294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orma libre 7"/>
          <p:cNvSpPr>
            <a:spLocks noEditPoints="1"/>
          </p:cNvSpPr>
          <p:nvPr/>
        </p:nvSpPr>
        <p:spPr bwMode="auto">
          <a:xfrm>
            <a:off x="457200" y="1412285"/>
            <a:ext cx="6858000" cy="7230945"/>
          </a:xfrm>
          <a:custGeom>
            <a:avLst/>
            <a:gdLst>
              <a:gd name="T0" fmla="*/ 1080 w 2160"/>
              <a:gd name="T1" fmla="*/ 2278 h 2278"/>
              <a:gd name="T2" fmla="*/ 1886 w 2160"/>
              <a:gd name="T3" fmla="*/ 1945 h 2278"/>
              <a:gd name="T4" fmla="*/ 2160 w 2160"/>
              <a:gd name="T5" fmla="*/ 1504 h 2278"/>
              <a:gd name="T6" fmla="*/ 2160 w 2160"/>
              <a:gd name="T7" fmla="*/ 774 h 2278"/>
              <a:gd name="T8" fmla="*/ 1886 w 2160"/>
              <a:gd name="T9" fmla="*/ 333 h 2278"/>
              <a:gd name="T10" fmla="*/ 1080 w 2160"/>
              <a:gd name="T11" fmla="*/ 0 h 2278"/>
              <a:gd name="T12" fmla="*/ 274 w 2160"/>
              <a:gd name="T13" fmla="*/ 333 h 2278"/>
              <a:gd name="T14" fmla="*/ 0 w 2160"/>
              <a:gd name="T15" fmla="*/ 774 h 2278"/>
              <a:gd name="T16" fmla="*/ 0 w 2160"/>
              <a:gd name="T17" fmla="*/ 1504 h 2278"/>
              <a:gd name="T18" fmla="*/ 274 w 2160"/>
              <a:gd name="T19" fmla="*/ 1945 h 2278"/>
              <a:gd name="T20" fmla="*/ 1080 w 2160"/>
              <a:gd name="T21" fmla="*/ 2278 h 2278"/>
              <a:gd name="T22" fmla="*/ 1080 w 2160"/>
              <a:gd name="T23" fmla="*/ 294 h 2278"/>
              <a:gd name="T24" fmla="*/ 1925 w 2160"/>
              <a:gd name="T25" fmla="*/ 1139 h 2278"/>
              <a:gd name="T26" fmla="*/ 1080 w 2160"/>
              <a:gd name="T27" fmla="*/ 1984 h 2278"/>
              <a:gd name="T28" fmla="*/ 235 w 2160"/>
              <a:gd name="T29" fmla="*/ 1139 h 2278"/>
              <a:gd name="T30" fmla="*/ 1080 w 2160"/>
              <a:gd name="T31" fmla="*/ 294 h 2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60" h="2278">
                <a:moveTo>
                  <a:pt x="1080" y="2278"/>
                </a:moveTo>
                <a:cubicBezTo>
                  <a:pt x="1384" y="2278"/>
                  <a:pt x="1670" y="2160"/>
                  <a:pt x="1886" y="1945"/>
                </a:cubicBezTo>
                <a:cubicBezTo>
                  <a:pt x="2012" y="1819"/>
                  <a:pt x="2105" y="1668"/>
                  <a:pt x="2160" y="1504"/>
                </a:cubicBezTo>
                <a:cubicBezTo>
                  <a:pt x="2160" y="774"/>
                  <a:pt x="2160" y="774"/>
                  <a:pt x="2160" y="774"/>
                </a:cubicBezTo>
                <a:cubicBezTo>
                  <a:pt x="2105" y="610"/>
                  <a:pt x="2012" y="459"/>
                  <a:pt x="1886" y="333"/>
                </a:cubicBezTo>
                <a:cubicBezTo>
                  <a:pt x="1670" y="118"/>
                  <a:pt x="1384" y="0"/>
                  <a:pt x="1080" y="0"/>
                </a:cubicBezTo>
                <a:cubicBezTo>
                  <a:pt x="776" y="0"/>
                  <a:pt x="489" y="118"/>
                  <a:pt x="274" y="333"/>
                </a:cubicBezTo>
                <a:cubicBezTo>
                  <a:pt x="148" y="459"/>
                  <a:pt x="55" y="610"/>
                  <a:pt x="0" y="774"/>
                </a:cubicBezTo>
                <a:cubicBezTo>
                  <a:pt x="0" y="1504"/>
                  <a:pt x="0" y="1504"/>
                  <a:pt x="0" y="1504"/>
                </a:cubicBezTo>
                <a:cubicBezTo>
                  <a:pt x="55" y="1668"/>
                  <a:pt x="148" y="1819"/>
                  <a:pt x="274" y="1945"/>
                </a:cubicBezTo>
                <a:cubicBezTo>
                  <a:pt x="489" y="2160"/>
                  <a:pt x="776" y="2278"/>
                  <a:pt x="1080" y="2278"/>
                </a:cubicBezTo>
                <a:close/>
                <a:moveTo>
                  <a:pt x="1080" y="294"/>
                </a:moveTo>
                <a:cubicBezTo>
                  <a:pt x="1546" y="294"/>
                  <a:pt x="1925" y="673"/>
                  <a:pt x="1925" y="1139"/>
                </a:cubicBezTo>
                <a:cubicBezTo>
                  <a:pt x="1925" y="1605"/>
                  <a:pt x="1546" y="1984"/>
                  <a:pt x="1080" y="1984"/>
                </a:cubicBezTo>
                <a:cubicBezTo>
                  <a:pt x="614" y="1984"/>
                  <a:pt x="235" y="1605"/>
                  <a:pt x="235" y="1139"/>
                </a:cubicBezTo>
                <a:cubicBezTo>
                  <a:pt x="235" y="673"/>
                  <a:pt x="614" y="294"/>
                  <a:pt x="1080" y="294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orma libre 8"/>
          <p:cNvSpPr>
            <a:spLocks/>
          </p:cNvSpPr>
          <p:nvPr/>
        </p:nvSpPr>
        <p:spPr bwMode="auto">
          <a:xfrm>
            <a:off x="457200" y="457200"/>
            <a:ext cx="6858000" cy="1706746"/>
          </a:xfrm>
          <a:custGeom>
            <a:avLst/>
            <a:gdLst>
              <a:gd name="T0" fmla="*/ 1080 w 2160"/>
              <a:gd name="T1" fmla="*/ 32 h 538"/>
              <a:gd name="T2" fmla="*/ 2160 w 2160"/>
              <a:gd name="T3" fmla="*/ 538 h 538"/>
              <a:gd name="T4" fmla="*/ 2160 w 2160"/>
              <a:gd name="T5" fmla="*/ 125 h 538"/>
              <a:gd name="T6" fmla="*/ 1987 w 2160"/>
              <a:gd name="T7" fmla="*/ 0 h 538"/>
              <a:gd name="T8" fmla="*/ 173 w 2160"/>
              <a:gd name="T9" fmla="*/ 0 h 538"/>
              <a:gd name="T10" fmla="*/ 0 w 2160"/>
              <a:gd name="T11" fmla="*/ 125 h 538"/>
              <a:gd name="T12" fmla="*/ 0 w 2160"/>
              <a:gd name="T13" fmla="*/ 538 h 538"/>
              <a:gd name="T14" fmla="*/ 1080 w 2160"/>
              <a:gd name="T15" fmla="*/ 32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538">
                <a:moveTo>
                  <a:pt x="1080" y="32"/>
                </a:moveTo>
                <a:cubicBezTo>
                  <a:pt x="1513" y="32"/>
                  <a:pt x="1902" y="229"/>
                  <a:pt x="2160" y="538"/>
                </a:cubicBezTo>
                <a:cubicBezTo>
                  <a:pt x="2160" y="125"/>
                  <a:pt x="2160" y="125"/>
                  <a:pt x="2160" y="125"/>
                </a:cubicBezTo>
                <a:cubicBezTo>
                  <a:pt x="2105" y="79"/>
                  <a:pt x="2047" y="38"/>
                  <a:pt x="1987" y="0"/>
                </a:cubicBezTo>
                <a:cubicBezTo>
                  <a:pt x="173" y="0"/>
                  <a:pt x="173" y="0"/>
                  <a:pt x="173" y="0"/>
                </a:cubicBezTo>
                <a:cubicBezTo>
                  <a:pt x="113" y="38"/>
                  <a:pt x="55" y="79"/>
                  <a:pt x="0" y="125"/>
                </a:cubicBezTo>
                <a:cubicBezTo>
                  <a:pt x="0" y="538"/>
                  <a:pt x="0" y="538"/>
                  <a:pt x="0" y="538"/>
                </a:cubicBezTo>
                <a:cubicBezTo>
                  <a:pt x="258" y="229"/>
                  <a:pt x="647" y="32"/>
                  <a:pt x="1080" y="32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orma libre 9"/>
          <p:cNvSpPr>
            <a:spLocks/>
          </p:cNvSpPr>
          <p:nvPr/>
        </p:nvSpPr>
        <p:spPr bwMode="auto">
          <a:xfrm>
            <a:off x="457200" y="7890126"/>
            <a:ext cx="6858000" cy="1708188"/>
          </a:xfrm>
          <a:custGeom>
            <a:avLst/>
            <a:gdLst>
              <a:gd name="T0" fmla="*/ 2160 w 2160"/>
              <a:gd name="T1" fmla="*/ 0 h 538"/>
              <a:gd name="T2" fmla="*/ 1080 w 2160"/>
              <a:gd name="T3" fmla="*/ 506 h 538"/>
              <a:gd name="T4" fmla="*/ 0 w 2160"/>
              <a:gd name="T5" fmla="*/ 0 h 538"/>
              <a:gd name="T6" fmla="*/ 0 w 2160"/>
              <a:gd name="T7" fmla="*/ 413 h 538"/>
              <a:gd name="T8" fmla="*/ 173 w 2160"/>
              <a:gd name="T9" fmla="*/ 538 h 538"/>
              <a:gd name="T10" fmla="*/ 1987 w 2160"/>
              <a:gd name="T11" fmla="*/ 538 h 538"/>
              <a:gd name="T12" fmla="*/ 2160 w 2160"/>
              <a:gd name="T13" fmla="*/ 413 h 538"/>
              <a:gd name="T14" fmla="*/ 2160 w 2160"/>
              <a:gd name="T15" fmla="*/ 0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538">
                <a:moveTo>
                  <a:pt x="2160" y="0"/>
                </a:moveTo>
                <a:cubicBezTo>
                  <a:pt x="1902" y="309"/>
                  <a:pt x="1513" y="506"/>
                  <a:pt x="1080" y="506"/>
                </a:cubicBezTo>
                <a:cubicBezTo>
                  <a:pt x="647" y="506"/>
                  <a:pt x="258" y="309"/>
                  <a:pt x="0" y="0"/>
                </a:cubicBezTo>
                <a:cubicBezTo>
                  <a:pt x="0" y="413"/>
                  <a:pt x="0" y="413"/>
                  <a:pt x="0" y="413"/>
                </a:cubicBezTo>
                <a:cubicBezTo>
                  <a:pt x="55" y="459"/>
                  <a:pt x="113" y="500"/>
                  <a:pt x="173" y="538"/>
                </a:cubicBezTo>
                <a:cubicBezTo>
                  <a:pt x="1987" y="538"/>
                  <a:pt x="1987" y="538"/>
                  <a:pt x="1987" y="538"/>
                </a:cubicBezTo>
                <a:cubicBezTo>
                  <a:pt x="2047" y="500"/>
                  <a:pt x="2105" y="459"/>
                  <a:pt x="2160" y="413"/>
                </a:cubicBezTo>
                <a:lnTo>
                  <a:pt x="216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orma libre 23"/>
          <p:cNvSpPr/>
          <p:nvPr/>
        </p:nvSpPr>
        <p:spPr>
          <a:xfrm rot="660000" flipH="1">
            <a:off x="-141555" y="2225982"/>
            <a:ext cx="8052630" cy="5530799"/>
          </a:xfrm>
          <a:custGeom>
            <a:avLst/>
            <a:gdLst>
              <a:gd name="connsiteX0" fmla="*/ 8052630 w 8052630"/>
              <a:gd name="connsiteY0" fmla="*/ 0 h 5530799"/>
              <a:gd name="connsiteX1" fmla="*/ 6977551 w 8052630"/>
              <a:gd name="connsiteY1" fmla="*/ 5530799 h 5530799"/>
              <a:gd name="connsiteX2" fmla="*/ 0 w 8052630"/>
              <a:gd name="connsiteY2" fmla="*/ 5530799 h 5530799"/>
              <a:gd name="connsiteX3" fmla="*/ 1075078 w 8052630"/>
              <a:gd name="connsiteY3" fmla="*/ 0 h 553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2630" h="5530799">
                <a:moveTo>
                  <a:pt x="8052630" y="0"/>
                </a:moveTo>
                <a:lnTo>
                  <a:pt x="6977551" y="5530799"/>
                </a:lnTo>
                <a:lnTo>
                  <a:pt x="0" y="5530799"/>
                </a:lnTo>
                <a:lnTo>
                  <a:pt x="1075078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 rot="660000">
            <a:off x="685800" y="1923762"/>
            <a:ext cx="6400800" cy="6368392"/>
          </a:xfrm>
        </p:spPr>
        <p:txBody>
          <a:bodyPr anchor="ctr">
            <a:noAutofit/>
          </a:bodyPr>
          <a:lstStyle>
            <a:lvl1pPr algn="ctr" latinLnBrk="0">
              <a:defRPr lang="es-ES" sz="450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s-ES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0230584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F523D-5D85-43C4-B80F-2367B89E30C9}" type="datetimeFigureOut">
              <a:t>14/01/2014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D751-88AA-4ED9-8DF9-B600986EE5D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2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txStyles>
    <p:titleStyle>
      <a:lvl1pPr algn="l" defTabSz="1005815" rtl="0" eaLnBrk="1" latinLnBrk="0" hangingPunct="1">
        <a:spcBef>
          <a:spcPct val="0"/>
        </a:spcBef>
        <a:buNone/>
        <a:defRPr lang="es-ES"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5000"/>
              <a:t>¡</a:t>
            </a:r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80255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8167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311331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539668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951377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972899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4736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6967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95900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99702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675808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8942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14644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6218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53463789"/>
      </p:ext>
    </p:extLst>
  </p:cSld>
  <p:clrMapOvr>
    <a:masterClrMapping/>
  </p:clrMapOvr>
</p:sld>
</file>

<file path=ppt/theme/theme1.xml><?xml version="1.0" encoding="utf-8"?>
<a:theme xmlns:a="http://schemas.openxmlformats.org/drawingml/2006/main" name="PANCARTA DE FELICITACIÓN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ongratsBann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20086"/>
      </a:accent1>
      <a:accent2>
        <a:srgbClr val="E74300"/>
      </a:accent2>
      <a:accent3>
        <a:srgbClr val="1A9471"/>
      </a:accent3>
      <a:accent4>
        <a:srgbClr val="D2BB00"/>
      </a:accent4>
      <a:accent5>
        <a:srgbClr val="4256B2"/>
      </a:accent5>
      <a:accent6>
        <a:srgbClr val="A4E100"/>
      </a:accent6>
      <a:hlink>
        <a:srgbClr val="4256B2"/>
      </a:hlink>
      <a:folHlink>
        <a:srgbClr val="7F7F7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446</Words>
  <Application>Microsoft Office PowerPoint</Application>
  <PresentationFormat>Personalizado</PresentationFormat>
  <Paragraphs>48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Arial Black</vt:lpstr>
      <vt:lpstr>PANCARTA DE FELICITACIÓN</vt:lpstr>
      <vt:lpstr>¡</vt:lpstr>
      <vt:lpstr>f</vt:lpstr>
      <vt:lpstr>e</vt:lpstr>
      <vt:lpstr>l</vt:lpstr>
      <vt:lpstr>i</vt:lpstr>
      <vt:lpstr>c</vt:lpstr>
      <vt:lpstr>i</vt:lpstr>
      <vt:lpstr>t</vt:lpstr>
      <vt:lpstr>a</vt:lpstr>
      <vt:lpstr>c</vt:lpstr>
      <vt:lpstr>i</vt:lpstr>
      <vt:lpstr>o</vt:lpstr>
      <vt:lpstr>n</vt:lpstr>
      <vt:lpstr>e</vt:lpstr>
      <vt:lpstr>s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2014-01-14T13:53:18Z</dcterms:created>
  <dcterms:modified xsi:type="dcterms:W3CDTF">2014-01-14T13:53:21Z</dcterms:modified>
</cp:coreProperties>
</file>