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62B153D-FC77-485A-ADC2-5A1EE8D5BC79}" type="datetimeFigureOut">
              <a:rPr lang="es-ES" smtClean="0"/>
              <a:t>16/12/2013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1081D9BC-9FEC-4C4D-8539-A666C239FC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C18CC07-E68B-4EF0-819A-90CFB034D5DF}" type="datetimeFigureOut">
              <a:t>16/12/2013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23B333F-CBE9-456F-975B-18C870A753A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 de texto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/>
              <a:t>se certifica</a:t>
            </a:r>
            <a:r>
              <a:rPr lang="es-ES" baseline="0"/>
              <a:t> que</a:t>
            </a:r>
            <a:endParaRPr lang="es-ES"/>
          </a:p>
        </p:txBody>
      </p:sp>
      <p:sp>
        <p:nvSpPr>
          <p:cNvPr id="8" name="Cuadro de texto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/>
              <a:t>ha completado satisfactoriamente</a:t>
            </a:r>
          </a:p>
        </p:txBody>
      </p:sp>
      <p:sp>
        <p:nvSpPr>
          <p:cNvPr id="9" name="Marcador de posición de tex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800"/>
            </a:lvl1pPr>
            <a:lvl2pPr marL="0" indent="0" latinLnBrk="0">
              <a:spcBef>
                <a:spcPts val="0"/>
              </a:spcBef>
              <a:buNone/>
              <a:defRPr lang="es-ES" sz="1800"/>
            </a:lvl2pPr>
            <a:lvl3pPr marL="0" indent="0" latinLnBrk="0">
              <a:spcBef>
                <a:spcPts val="0"/>
              </a:spcBef>
              <a:buNone/>
              <a:defRPr lang="es-ES" sz="1800"/>
            </a:lvl3pPr>
            <a:lvl4pPr marL="0" indent="0" latinLnBrk="0">
              <a:spcBef>
                <a:spcPts val="0"/>
              </a:spcBef>
              <a:buNone/>
              <a:defRPr lang="es-ES" sz="1800"/>
            </a:lvl4pPr>
            <a:lvl5pPr marL="0" indent="0" latinLnBrk="0">
              <a:spcBef>
                <a:spcPts val="0"/>
              </a:spcBef>
              <a:buNone/>
              <a:defRPr lang="es-ES" sz="1800"/>
            </a:lvl5pPr>
            <a:lvl6pPr marL="0" indent="0" latinLnBrk="0">
              <a:spcBef>
                <a:spcPts val="0"/>
              </a:spcBef>
              <a:buNone/>
              <a:defRPr lang="es-ES"/>
            </a:lvl6pPr>
            <a:lvl7pPr marL="0" indent="0" latinLnBrk="0">
              <a:spcBef>
                <a:spcPts val="0"/>
              </a:spcBef>
              <a:buNone/>
              <a:defRPr lang="es-ES"/>
            </a:lvl7pPr>
            <a:lvl8pPr marL="0" indent="0" latinLnBrk="0">
              <a:spcBef>
                <a:spcPts val="0"/>
              </a:spcBef>
              <a:buNone/>
              <a:defRPr lang="es-ES"/>
            </a:lvl8pPr>
            <a:lvl9pPr marL="0" indent="0" latinLnBrk="0">
              <a:spcBef>
                <a:spcPts val="0"/>
              </a:spcBef>
              <a:buNone/>
              <a:defRPr lang="es-ES"/>
            </a:lvl9pPr>
          </a:lstStyle>
          <a:p>
            <a:pPr lvl="0"/>
            <a:r>
              <a:rPr lang="es-ES"/>
              <a:t>agregar el nombre del curso aquí</a:t>
            </a:r>
          </a:p>
        </p:txBody>
      </p:sp>
      <p:sp>
        <p:nvSpPr>
          <p:cNvPr id="10" name="Marcador de posición de texto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cap="none">
                <a:latin typeface="Gabriola" panose="04040605051002020D02" pitchFamily="82" charset="0"/>
              </a:rPr>
              <a:t>Firmado</a:t>
            </a:r>
          </a:p>
        </p:txBody>
      </p:sp>
      <p:sp>
        <p:nvSpPr>
          <p:cNvPr id="11" name="Marcador de posición de texto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cap="none">
                <a:latin typeface="Gabriola" panose="04040605051002020D02" pitchFamily="82" charset="0"/>
              </a:rPr>
              <a:t>Fecha</a:t>
            </a:r>
          </a:p>
        </p:txBody>
      </p:sp>
      <p:sp>
        <p:nvSpPr>
          <p:cNvPr id="14" name="Marcador de posición de texto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630136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400"/>
            </a:lvl1pPr>
            <a:lvl2pPr marL="0" indent="0" latinLnBrk="0">
              <a:spcBef>
                <a:spcPts val="0"/>
              </a:spcBef>
              <a:buNone/>
              <a:defRPr lang="es-ES" sz="1800"/>
            </a:lvl2pPr>
            <a:lvl3pPr marL="0" indent="0" latinLnBrk="0">
              <a:spcBef>
                <a:spcPts val="0"/>
              </a:spcBef>
              <a:buNone/>
              <a:defRPr lang="es-ES" sz="1800"/>
            </a:lvl3pPr>
            <a:lvl4pPr marL="0" indent="0" latinLnBrk="0">
              <a:spcBef>
                <a:spcPts val="0"/>
              </a:spcBef>
              <a:buNone/>
              <a:defRPr lang="es-ES" sz="1800"/>
            </a:lvl4pPr>
            <a:lvl5pPr marL="0" indent="0" latinLnBrk="0">
              <a:spcBef>
                <a:spcPts val="0"/>
              </a:spcBef>
              <a:buNone/>
              <a:defRPr lang="es-ES" sz="1800"/>
            </a:lvl5pPr>
            <a:lvl6pPr marL="0" indent="0" latinLnBrk="0">
              <a:spcBef>
                <a:spcPts val="0"/>
              </a:spcBef>
              <a:buNone/>
              <a:defRPr lang="es-ES"/>
            </a:lvl6pPr>
            <a:lvl7pPr marL="0" indent="0" latinLnBrk="0">
              <a:spcBef>
                <a:spcPts val="0"/>
              </a:spcBef>
              <a:buNone/>
              <a:defRPr lang="es-ES"/>
            </a:lvl7pPr>
            <a:lvl8pPr marL="0" indent="0" latinLnBrk="0">
              <a:spcBef>
                <a:spcPts val="0"/>
              </a:spcBef>
              <a:buNone/>
              <a:defRPr lang="es-ES"/>
            </a:lvl8pPr>
            <a:lvl9pPr marL="0" indent="0" latinLnBrk="0">
              <a:spcBef>
                <a:spcPts val="0"/>
              </a:spcBef>
              <a:buNone/>
              <a:defRPr lang="es-ES"/>
            </a:lvl9pPr>
          </a:lstStyle>
          <a:p>
            <a:pPr lvl="0"/>
            <a:r>
              <a:rPr lang="es-ES"/>
              <a:t>agregar fecha</a:t>
            </a:r>
          </a:p>
        </p:txBody>
      </p:sp>
      <p:sp>
        <p:nvSpPr>
          <p:cNvPr id="16" name="Marcador de posición de texto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6000"/>
            </a:lvl1pPr>
            <a:lvl2pPr marL="0" indent="0" latinLnBrk="0">
              <a:spcBef>
                <a:spcPts val="0"/>
              </a:spcBef>
              <a:buNone/>
              <a:defRPr lang="es-ES" sz="1800"/>
            </a:lvl2pPr>
            <a:lvl3pPr marL="0" indent="0" latinLnBrk="0">
              <a:spcBef>
                <a:spcPts val="0"/>
              </a:spcBef>
              <a:buNone/>
              <a:defRPr lang="es-ES" sz="1800"/>
            </a:lvl3pPr>
            <a:lvl4pPr marL="0" indent="0" latinLnBrk="0">
              <a:spcBef>
                <a:spcPts val="0"/>
              </a:spcBef>
              <a:buNone/>
              <a:defRPr lang="es-ES" sz="1800"/>
            </a:lvl4pPr>
            <a:lvl5pPr marL="0" indent="0" latinLnBrk="0">
              <a:spcBef>
                <a:spcPts val="0"/>
              </a:spcBef>
              <a:buNone/>
              <a:defRPr lang="es-ES" sz="1800"/>
            </a:lvl5pPr>
            <a:lvl6pPr marL="0" indent="0" latinLnBrk="0">
              <a:spcBef>
                <a:spcPts val="0"/>
              </a:spcBef>
              <a:buNone/>
              <a:defRPr lang="es-ES"/>
            </a:lvl6pPr>
            <a:lvl7pPr marL="0" indent="0" latinLnBrk="0">
              <a:spcBef>
                <a:spcPts val="0"/>
              </a:spcBef>
              <a:buNone/>
              <a:defRPr lang="es-ES"/>
            </a:lvl7pPr>
            <a:lvl8pPr marL="0" indent="0" latinLnBrk="0">
              <a:spcBef>
                <a:spcPts val="0"/>
              </a:spcBef>
              <a:buNone/>
              <a:defRPr lang="es-ES"/>
            </a:lvl8pPr>
            <a:lvl9pPr marL="0" indent="0" latinLnBrk="0">
              <a:spcBef>
                <a:spcPts val="0"/>
              </a:spcBef>
              <a:buNone/>
              <a:defRPr lang="es-ES"/>
            </a:lvl9pPr>
          </a:lstStyle>
          <a:p>
            <a:pPr lvl="0"/>
            <a:r>
              <a:rPr lang="es-ES"/>
              <a:t>Nombre del destinatario</a:t>
            </a:r>
          </a:p>
        </p:txBody>
      </p:sp>
      <p:sp>
        <p:nvSpPr>
          <p:cNvPr id="17" name="Cuadro de texto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4800"/>
              <a:t>Certificado de capacitación</a:t>
            </a:r>
          </a:p>
        </p:txBody>
      </p:sp>
      <p:sp>
        <p:nvSpPr>
          <p:cNvPr id="15" name="Marco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>
              <a:solidFill>
                <a:schemeClr val="tx1"/>
              </a:solidFill>
            </a:endParaRPr>
          </a:p>
        </p:txBody>
      </p:sp>
      <p:grpSp>
        <p:nvGrpSpPr>
          <p:cNvPr id="18" name="Grupo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Forma libre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orma libre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92" name="Rectángulo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grpSp>
        <p:nvGrpSpPr>
          <p:cNvPr id="93" name="Grupo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Forma libre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orma libre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21" name="Grupo 20"/>
          <p:cNvGrpSpPr/>
          <p:nvPr userDrawn="1"/>
        </p:nvGrpSpPr>
        <p:grpSpPr>
          <a:xfrm>
            <a:off x="518160" y="391079"/>
            <a:ext cx="8107676" cy="6075843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Forma libre 14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orma libre 15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orma libre 16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orma libre 17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orma libre 18"/>
            <p:cNvSpPr>
              <a:spLocks noEditPoints="1"/>
            </p:cNvSpPr>
            <p:nvPr userDrawn="1"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Forma libre 19"/>
            <p:cNvSpPr>
              <a:spLocks noEditPoints="1"/>
            </p:cNvSpPr>
            <p:nvPr userDrawn="1"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orma libre 20"/>
            <p:cNvSpPr>
              <a:spLocks noEditPoints="1"/>
            </p:cNvSpPr>
            <p:nvPr userDrawn="1"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orma libre 21"/>
            <p:cNvSpPr>
              <a:spLocks noEditPoints="1"/>
            </p:cNvSpPr>
            <p:nvPr userDrawn="1"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orma libre 22"/>
            <p:cNvSpPr>
              <a:spLocks noEditPoints="1"/>
            </p:cNvSpPr>
            <p:nvPr userDrawn="1"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orma libre 23"/>
            <p:cNvSpPr>
              <a:spLocks noEditPoints="1"/>
            </p:cNvSpPr>
            <p:nvPr userDrawn="1"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orma libre 24"/>
            <p:cNvSpPr>
              <a:spLocks noEditPoints="1"/>
            </p:cNvSpPr>
            <p:nvPr userDrawn="1"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orma libre 25"/>
            <p:cNvSpPr>
              <a:spLocks noEditPoints="1"/>
            </p:cNvSpPr>
            <p:nvPr userDrawn="1"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orma libre 26"/>
            <p:cNvSpPr>
              <a:spLocks noEditPoints="1"/>
            </p:cNvSpPr>
            <p:nvPr userDrawn="1"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Forma libre 27"/>
            <p:cNvSpPr>
              <a:spLocks noEditPoints="1"/>
            </p:cNvSpPr>
            <p:nvPr userDrawn="1"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orma libre 28"/>
            <p:cNvSpPr>
              <a:spLocks noEditPoints="1"/>
            </p:cNvSpPr>
            <p:nvPr userDrawn="1"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orma libre 29"/>
            <p:cNvSpPr>
              <a:spLocks noEditPoints="1"/>
            </p:cNvSpPr>
            <p:nvPr userDrawn="1"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Forma libre 30"/>
            <p:cNvSpPr>
              <a:spLocks noEditPoints="1"/>
            </p:cNvSpPr>
            <p:nvPr userDrawn="1"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Forma libre 31"/>
            <p:cNvSpPr>
              <a:spLocks noEditPoints="1"/>
            </p:cNvSpPr>
            <p:nvPr userDrawn="1"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orma libre 32"/>
            <p:cNvSpPr>
              <a:spLocks noEditPoints="1"/>
            </p:cNvSpPr>
            <p:nvPr userDrawn="1"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orma libre 33"/>
            <p:cNvSpPr>
              <a:spLocks noEditPoints="1"/>
            </p:cNvSpPr>
            <p:nvPr userDrawn="1"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orma libre 34"/>
            <p:cNvSpPr>
              <a:spLocks noEditPoints="1"/>
            </p:cNvSpPr>
            <p:nvPr userDrawn="1"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orma libre 35"/>
            <p:cNvSpPr>
              <a:spLocks noEditPoints="1"/>
            </p:cNvSpPr>
            <p:nvPr userDrawn="1"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orma libre 36"/>
            <p:cNvSpPr>
              <a:spLocks noEditPoints="1"/>
            </p:cNvSpPr>
            <p:nvPr userDrawn="1"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Forma libre 37"/>
            <p:cNvSpPr>
              <a:spLocks noEditPoints="1"/>
            </p:cNvSpPr>
            <p:nvPr userDrawn="1"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Forma libre 38"/>
            <p:cNvSpPr>
              <a:spLocks noEditPoints="1"/>
            </p:cNvSpPr>
            <p:nvPr userDrawn="1"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Forma libre 39"/>
            <p:cNvSpPr>
              <a:spLocks noEditPoints="1"/>
            </p:cNvSpPr>
            <p:nvPr userDrawn="1"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Forma libre 40"/>
            <p:cNvSpPr>
              <a:spLocks noEditPoints="1"/>
            </p:cNvSpPr>
            <p:nvPr userDrawn="1"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Forma libre 41"/>
            <p:cNvSpPr>
              <a:spLocks noEditPoints="1"/>
            </p:cNvSpPr>
            <p:nvPr userDrawn="1"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Forma libre 42"/>
            <p:cNvSpPr>
              <a:spLocks noEditPoints="1"/>
            </p:cNvSpPr>
            <p:nvPr userDrawn="1"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Forma libre 43"/>
            <p:cNvSpPr>
              <a:spLocks noEditPoints="1"/>
            </p:cNvSpPr>
            <p:nvPr userDrawn="1"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Forma libre 44"/>
            <p:cNvSpPr>
              <a:spLocks noEditPoints="1"/>
            </p:cNvSpPr>
            <p:nvPr userDrawn="1"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Forma libre 45"/>
            <p:cNvSpPr>
              <a:spLocks noEditPoints="1"/>
            </p:cNvSpPr>
            <p:nvPr userDrawn="1"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Forma libre 46"/>
            <p:cNvSpPr>
              <a:spLocks noEditPoints="1"/>
            </p:cNvSpPr>
            <p:nvPr userDrawn="1"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Forma libre 47"/>
            <p:cNvSpPr>
              <a:spLocks noEditPoints="1"/>
            </p:cNvSpPr>
            <p:nvPr userDrawn="1"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Forma libre 48"/>
            <p:cNvSpPr>
              <a:spLocks noEditPoints="1"/>
            </p:cNvSpPr>
            <p:nvPr userDrawn="1"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Forma libre 49"/>
            <p:cNvSpPr>
              <a:spLocks noEditPoints="1"/>
            </p:cNvSpPr>
            <p:nvPr userDrawn="1"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Forma libre 50"/>
            <p:cNvSpPr>
              <a:spLocks noEditPoints="1"/>
            </p:cNvSpPr>
            <p:nvPr userDrawn="1"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Forma libre 51"/>
            <p:cNvSpPr>
              <a:spLocks noEditPoints="1"/>
            </p:cNvSpPr>
            <p:nvPr userDrawn="1"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orma libre 52"/>
            <p:cNvSpPr>
              <a:spLocks noEditPoints="1"/>
            </p:cNvSpPr>
            <p:nvPr userDrawn="1"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orma libre 53"/>
            <p:cNvSpPr>
              <a:spLocks noEditPoints="1"/>
            </p:cNvSpPr>
            <p:nvPr userDrawn="1"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Forma libre 54"/>
            <p:cNvSpPr>
              <a:spLocks noEditPoints="1"/>
            </p:cNvSpPr>
            <p:nvPr userDrawn="1"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orma libre 55"/>
            <p:cNvSpPr>
              <a:spLocks noEditPoints="1"/>
            </p:cNvSpPr>
            <p:nvPr userDrawn="1"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orma libre 56"/>
            <p:cNvSpPr>
              <a:spLocks noEditPoints="1"/>
            </p:cNvSpPr>
            <p:nvPr userDrawn="1"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orma libre 57"/>
            <p:cNvSpPr>
              <a:spLocks noEditPoints="1"/>
            </p:cNvSpPr>
            <p:nvPr userDrawn="1"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orma libre 58"/>
            <p:cNvSpPr>
              <a:spLocks noEditPoints="1"/>
            </p:cNvSpPr>
            <p:nvPr userDrawn="1"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orma libre 59"/>
            <p:cNvSpPr>
              <a:spLocks noEditPoints="1"/>
            </p:cNvSpPr>
            <p:nvPr userDrawn="1"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Forma libre 60"/>
            <p:cNvSpPr>
              <a:spLocks noEditPoints="1"/>
            </p:cNvSpPr>
            <p:nvPr userDrawn="1"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orma libre 61"/>
            <p:cNvSpPr>
              <a:spLocks noEditPoints="1"/>
            </p:cNvSpPr>
            <p:nvPr userDrawn="1"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orma libre 62"/>
            <p:cNvSpPr>
              <a:spLocks noEditPoints="1"/>
            </p:cNvSpPr>
            <p:nvPr userDrawn="1"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Forma libre 63"/>
            <p:cNvSpPr>
              <a:spLocks noEditPoints="1"/>
            </p:cNvSpPr>
            <p:nvPr userDrawn="1"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Forma libre 64"/>
            <p:cNvSpPr>
              <a:spLocks noEditPoints="1"/>
            </p:cNvSpPr>
            <p:nvPr userDrawn="1"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Forma libre 65"/>
            <p:cNvSpPr>
              <a:spLocks noEditPoints="1"/>
            </p:cNvSpPr>
            <p:nvPr userDrawn="1"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orma libre 66"/>
            <p:cNvSpPr>
              <a:spLocks noEditPoints="1"/>
            </p:cNvSpPr>
            <p:nvPr userDrawn="1"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Forma libre 67"/>
            <p:cNvSpPr>
              <a:spLocks noEditPoints="1"/>
            </p:cNvSpPr>
            <p:nvPr userDrawn="1"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Forma libre 68"/>
            <p:cNvSpPr>
              <a:spLocks noEditPoints="1"/>
            </p:cNvSpPr>
            <p:nvPr userDrawn="1"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Forma libre 69"/>
            <p:cNvSpPr>
              <a:spLocks noEditPoints="1"/>
            </p:cNvSpPr>
            <p:nvPr userDrawn="1"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Forma libre 70"/>
            <p:cNvSpPr>
              <a:spLocks noEditPoints="1"/>
            </p:cNvSpPr>
            <p:nvPr userDrawn="1"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Forma libre 71"/>
            <p:cNvSpPr>
              <a:spLocks noEditPoints="1"/>
            </p:cNvSpPr>
            <p:nvPr userDrawn="1"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Forma libre 72"/>
            <p:cNvSpPr>
              <a:spLocks noEditPoints="1"/>
            </p:cNvSpPr>
            <p:nvPr userDrawn="1"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Forma libre 73"/>
            <p:cNvSpPr>
              <a:spLocks noEditPoints="1"/>
            </p:cNvSpPr>
            <p:nvPr userDrawn="1"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Forma libre 74"/>
            <p:cNvSpPr>
              <a:spLocks noEditPoints="1"/>
            </p:cNvSpPr>
            <p:nvPr userDrawn="1"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Forma libre 75"/>
            <p:cNvSpPr>
              <a:spLocks noEditPoints="1"/>
            </p:cNvSpPr>
            <p:nvPr userDrawn="1"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Forma libre 76"/>
            <p:cNvSpPr>
              <a:spLocks noEditPoints="1"/>
            </p:cNvSpPr>
            <p:nvPr userDrawn="1"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Forma libre 77"/>
            <p:cNvSpPr>
              <a:spLocks noEditPoints="1"/>
            </p:cNvSpPr>
            <p:nvPr userDrawn="1"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orma libre 78"/>
            <p:cNvSpPr>
              <a:spLocks noEditPoints="1"/>
            </p:cNvSpPr>
            <p:nvPr userDrawn="1"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Forma libre 79"/>
            <p:cNvSpPr>
              <a:spLocks noEditPoints="1"/>
            </p:cNvSpPr>
            <p:nvPr userDrawn="1"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Forma libre 80"/>
            <p:cNvSpPr>
              <a:spLocks noEditPoints="1"/>
            </p:cNvSpPr>
            <p:nvPr userDrawn="1"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orma libre 81"/>
            <p:cNvSpPr>
              <a:spLocks noEditPoints="1"/>
            </p:cNvSpPr>
            <p:nvPr userDrawn="1"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orma libre 82"/>
            <p:cNvSpPr>
              <a:spLocks noEditPoints="1"/>
            </p:cNvSpPr>
            <p:nvPr userDrawn="1"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orma libre 83"/>
            <p:cNvSpPr>
              <a:spLocks noEditPoints="1"/>
            </p:cNvSpPr>
            <p:nvPr userDrawn="1"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Marcador de posición de texto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cap="none">
                <a:latin typeface="Gabriola" panose="04040605051002020D02" pitchFamily="82" charset="0"/>
              </a:rPr>
              <a:t>Firmado</a:t>
            </a:r>
          </a:p>
        </p:txBody>
      </p:sp>
      <p:sp>
        <p:nvSpPr>
          <p:cNvPr id="91" name="Marcador de posición de texto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cap="none">
                <a:latin typeface="Gabriola" panose="04040605051002020D02" pitchFamily="82" charset="0"/>
              </a:rPr>
              <a:t>Fecha</a:t>
            </a:r>
          </a:p>
        </p:txBody>
      </p:sp>
      <p:cxnSp>
        <p:nvCxnSpPr>
          <p:cNvPr id="92" name="Conector directo 91"/>
          <p:cNvCxnSpPr/>
          <p:nvPr userDrawn="1"/>
        </p:nvCxnSpPr>
        <p:spPr>
          <a:xfrm>
            <a:off x="2030187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directo 92"/>
          <p:cNvCxnSpPr/>
          <p:nvPr userDrawn="1"/>
        </p:nvCxnSpPr>
        <p:spPr>
          <a:xfrm>
            <a:off x="6231253" y="5486400"/>
            <a:ext cx="163449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16/12/2013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s-ES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el curso de Microsoft Office 2013</a:t>
            </a:r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14"/>
          </p:nvPr>
        </p:nvSpPr>
        <p:spPr>
          <a:xfrm>
            <a:off x="6248399" y="5193220"/>
            <a:ext cx="1536357" cy="374420"/>
          </a:xfrm>
        </p:spPr>
        <p:txBody>
          <a:bodyPr/>
          <a:lstStyle/>
          <a:p>
            <a:r>
              <a:rPr lang="es-ES" dirty="0"/>
              <a:t>23 de septiembre de 2012</a:t>
            </a:r>
            <a:r>
              <a:rPr lang="es-ES" dirty="0"/>
              <a:t> </a:t>
            </a:r>
            <a:endParaRPr lang="es-ES" dirty="0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Juan Carlos Rivas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Certificado de capacitación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Certificado de capacitación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2013-12-16T07:05:57Z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