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0031" autoAdjust="0"/>
  </p:normalViewPr>
  <p:slideViewPr>
    <p:cSldViewPr>
      <p:cViewPr varScale="1">
        <p:scale>
          <a:sx n="72" d="100"/>
          <a:sy n="72" d="100"/>
        </p:scale>
        <p:origin x="2568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842B8A08-B855-4C9E-A853-7B959D4FD169}" type="datetimeFigureOut">
              <a:rPr lang="es-ES" smtClean="0"/>
              <a:t>16/12/2013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3B477DF4-BED6-489E-84C5-2F5E5E718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16804A9D-5FD2-4FDE-BAD7-9ACDE960ACB3}" type="datetimeFigureOut">
              <a:t>16/12/2013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2108A67B-D4E7-463C-8DE6-E343473A155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Para</a:t>
            </a:r>
            <a:r>
              <a:rPr lang="es-ES" baseline="0" smtClean="0"/>
              <a:t> cambiar la primera tarjeta de presentación de muestra, reemplace el contenido por contenido propio. Para cambiar el logotipo, seleccione la imagen “sustituir con LOGOTIPO” y elija Cambiar imagen en la pestaña Formato de Herramientas de imagen.</a:t>
            </a:r>
          </a:p>
          <a:p>
            <a:endParaRPr lang="es-ES" baseline="0" smtClean="0"/>
          </a:p>
          <a:p>
            <a:r>
              <a:rPr lang="es-ES" baseline="0" smtClean="0"/>
              <a:t>O bien, si prefiere empezar desde cero, presione el botón Nueva dispositiva de la pestaña Inicio para insertar una página nueva. Ahora escriba texto en los marcadores de posición vacíos e inserte el logotipo con la opción Insertar imagen.</a:t>
            </a:r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8A67B-D4E7-463C-8DE6-E343473A155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jetas de presentación, 10 por ho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posición de texto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[Nombre]</a:t>
            </a:r>
          </a:p>
        </p:txBody>
      </p:sp>
      <p:sp>
        <p:nvSpPr>
          <p:cNvPr id="22" name="Marcador de posición de texto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112" name="Marcador de posición de texto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[Compañía]</a:t>
            </a:r>
          </a:p>
        </p:txBody>
      </p:sp>
      <p:sp>
        <p:nvSpPr>
          <p:cNvPr id="32" name="Marcador de posición de texto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[Calle, ciudad, código postal]</a:t>
            </a:r>
          </a:p>
        </p:txBody>
      </p:sp>
      <p:sp>
        <p:nvSpPr>
          <p:cNvPr id="148" name="Marcador de posición de texto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es-ES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/>
              <a:t>[Dirección web]</a:t>
            </a:r>
          </a:p>
        </p:txBody>
      </p:sp>
      <p:sp>
        <p:nvSpPr>
          <p:cNvPr id="125" name="Marcador de posición de texto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/>
            </a:lvl2pPr>
            <a:lvl3pPr marL="0" indent="0" latinLnBrk="0">
              <a:spcBef>
                <a:spcPts val="0"/>
              </a:spcBef>
              <a:buNone/>
              <a:defRPr lang="es-ES" sz="700"/>
            </a:lvl3pPr>
            <a:lvl4pPr marL="0" indent="0" latinLnBrk="0">
              <a:spcBef>
                <a:spcPts val="0"/>
              </a:spcBef>
              <a:buNone/>
              <a:defRPr lang="es-ES" sz="700"/>
            </a:lvl4pPr>
            <a:lvl5pPr marL="0" indent="0" latinLnBrk="0">
              <a:spcBef>
                <a:spcPts val="0"/>
              </a:spcBef>
              <a:buNone/>
              <a:defRPr lang="es-ES" sz="700"/>
            </a:lvl5pPr>
          </a:lstStyle>
          <a:p>
            <a:pPr lvl="0"/>
            <a:r>
              <a:rPr lang="es-ES"/>
              <a:t>[Teléfono] | [Correo electrónico]</a:t>
            </a:r>
          </a:p>
        </p:txBody>
      </p:sp>
      <p:sp>
        <p:nvSpPr>
          <p:cNvPr id="83" name="Marcador de posición de texto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[Nombre]</a:t>
            </a:r>
          </a:p>
        </p:txBody>
      </p:sp>
      <p:sp>
        <p:nvSpPr>
          <p:cNvPr id="84" name="Marcador de posición de texto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85" name="Marcador de posición de texto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[Compañía]</a:t>
            </a:r>
          </a:p>
        </p:txBody>
      </p:sp>
      <p:sp>
        <p:nvSpPr>
          <p:cNvPr id="86" name="Marcador de posición de texto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[Calle, ciudad, código postal]</a:t>
            </a:r>
          </a:p>
        </p:txBody>
      </p:sp>
      <p:sp>
        <p:nvSpPr>
          <p:cNvPr id="87" name="Marcador de posición de texto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es-ES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/>
              <a:t>[Dirección web]</a:t>
            </a:r>
          </a:p>
        </p:txBody>
      </p:sp>
      <p:sp>
        <p:nvSpPr>
          <p:cNvPr id="88" name="Marcador de posición de texto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/>
            </a:lvl2pPr>
            <a:lvl3pPr marL="0" indent="0" latinLnBrk="0">
              <a:spcBef>
                <a:spcPts val="0"/>
              </a:spcBef>
              <a:buNone/>
              <a:defRPr lang="es-ES" sz="700"/>
            </a:lvl3pPr>
            <a:lvl4pPr marL="0" indent="0" latinLnBrk="0">
              <a:spcBef>
                <a:spcPts val="0"/>
              </a:spcBef>
              <a:buNone/>
              <a:defRPr lang="es-ES" sz="700"/>
            </a:lvl4pPr>
            <a:lvl5pPr marL="0" indent="0" latinLnBrk="0">
              <a:spcBef>
                <a:spcPts val="0"/>
              </a:spcBef>
              <a:buNone/>
              <a:defRPr lang="es-ES" sz="700"/>
            </a:lvl5pPr>
          </a:lstStyle>
          <a:p>
            <a:pPr lvl="0"/>
            <a:r>
              <a:rPr lang="es-ES"/>
              <a:t>[Teléfono] | [Correo electrónico]</a:t>
            </a:r>
          </a:p>
        </p:txBody>
      </p:sp>
      <p:sp>
        <p:nvSpPr>
          <p:cNvPr id="91" name="Marcador de posición de texto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[Nombre]</a:t>
            </a:r>
          </a:p>
        </p:txBody>
      </p:sp>
      <p:sp>
        <p:nvSpPr>
          <p:cNvPr id="92" name="Marcador de posición de texto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93" name="Marcador de posición de texto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[Compañía]</a:t>
            </a:r>
          </a:p>
        </p:txBody>
      </p:sp>
      <p:sp>
        <p:nvSpPr>
          <p:cNvPr id="94" name="Marcador de posición de texto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[Calle, ciudad, código postal]</a:t>
            </a:r>
          </a:p>
        </p:txBody>
      </p:sp>
      <p:sp>
        <p:nvSpPr>
          <p:cNvPr id="95" name="Marcador de posición de texto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es-ES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/>
              <a:t>[Dirección web]</a:t>
            </a:r>
          </a:p>
        </p:txBody>
      </p:sp>
      <p:sp>
        <p:nvSpPr>
          <p:cNvPr id="96" name="Marcador de posición de texto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/>
            </a:lvl2pPr>
            <a:lvl3pPr marL="0" indent="0" latinLnBrk="0">
              <a:spcBef>
                <a:spcPts val="0"/>
              </a:spcBef>
              <a:buNone/>
              <a:defRPr lang="es-ES" sz="700"/>
            </a:lvl3pPr>
            <a:lvl4pPr marL="0" indent="0" latinLnBrk="0">
              <a:spcBef>
                <a:spcPts val="0"/>
              </a:spcBef>
              <a:buNone/>
              <a:defRPr lang="es-ES" sz="700"/>
            </a:lvl4pPr>
            <a:lvl5pPr marL="0" indent="0" latinLnBrk="0">
              <a:spcBef>
                <a:spcPts val="0"/>
              </a:spcBef>
              <a:buNone/>
              <a:defRPr lang="es-ES" sz="700"/>
            </a:lvl5pPr>
          </a:lstStyle>
          <a:p>
            <a:pPr lvl="0"/>
            <a:r>
              <a:rPr lang="es-ES"/>
              <a:t>[Teléfono] | [Correo electrónico]</a:t>
            </a:r>
          </a:p>
        </p:txBody>
      </p:sp>
      <p:sp>
        <p:nvSpPr>
          <p:cNvPr id="99" name="Marcador de posición de texto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[Nombre]</a:t>
            </a:r>
          </a:p>
        </p:txBody>
      </p:sp>
      <p:sp>
        <p:nvSpPr>
          <p:cNvPr id="100" name="Marcador de posición de texto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101" name="Marcador de posición de texto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[Compañía]</a:t>
            </a:r>
          </a:p>
        </p:txBody>
      </p:sp>
      <p:sp>
        <p:nvSpPr>
          <p:cNvPr id="102" name="Marcador de posición de texto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[Calle, ciudad, código postal]</a:t>
            </a:r>
          </a:p>
        </p:txBody>
      </p:sp>
      <p:sp>
        <p:nvSpPr>
          <p:cNvPr id="103" name="Marcador de posición de texto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es-ES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/>
              <a:t>[Dirección web]</a:t>
            </a:r>
          </a:p>
        </p:txBody>
      </p:sp>
      <p:sp>
        <p:nvSpPr>
          <p:cNvPr id="104" name="Marcador de posición de texto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/>
            </a:lvl2pPr>
            <a:lvl3pPr marL="0" indent="0" latinLnBrk="0">
              <a:spcBef>
                <a:spcPts val="0"/>
              </a:spcBef>
              <a:buNone/>
              <a:defRPr lang="es-ES" sz="700"/>
            </a:lvl3pPr>
            <a:lvl4pPr marL="0" indent="0" latinLnBrk="0">
              <a:spcBef>
                <a:spcPts val="0"/>
              </a:spcBef>
              <a:buNone/>
              <a:defRPr lang="es-ES" sz="700"/>
            </a:lvl4pPr>
            <a:lvl5pPr marL="0" indent="0" latinLnBrk="0">
              <a:spcBef>
                <a:spcPts val="0"/>
              </a:spcBef>
              <a:buNone/>
              <a:defRPr lang="es-ES" sz="700"/>
            </a:lvl5pPr>
          </a:lstStyle>
          <a:p>
            <a:pPr lvl="0"/>
            <a:r>
              <a:rPr lang="es-ES"/>
              <a:t>[Teléfono] | [Correo electrónico]</a:t>
            </a:r>
          </a:p>
        </p:txBody>
      </p:sp>
      <p:sp>
        <p:nvSpPr>
          <p:cNvPr id="107" name="Marcador de posición de texto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[Nombre]</a:t>
            </a:r>
          </a:p>
        </p:txBody>
      </p:sp>
      <p:sp>
        <p:nvSpPr>
          <p:cNvPr id="108" name="Marcador de posición de texto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109" name="Marcador de posición de texto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[Compañía]</a:t>
            </a:r>
          </a:p>
        </p:txBody>
      </p:sp>
      <p:sp>
        <p:nvSpPr>
          <p:cNvPr id="110" name="Marcador de posición de texto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[Calle, ciudad, código postal]</a:t>
            </a:r>
          </a:p>
        </p:txBody>
      </p:sp>
      <p:sp>
        <p:nvSpPr>
          <p:cNvPr id="111" name="Marcador de posición de texto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es-ES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/>
              <a:t>[Dirección web]</a:t>
            </a:r>
          </a:p>
        </p:txBody>
      </p:sp>
      <p:sp>
        <p:nvSpPr>
          <p:cNvPr id="113" name="Marcador de posición de texto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/>
            </a:lvl2pPr>
            <a:lvl3pPr marL="0" indent="0" latinLnBrk="0">
              <a:spcBef>
                <a:spcPts val="0"/>
              </a:spcBef>
              <a:buNone/>
              <a:defRPr lang="es-ES" sz="700"/>
            </a:lvl3pPr>
            <a:lvl4pPr marL="0" indent="0" latinLnBrk="0">
              <a:spcBef>
                <a:spcPts val="0"/>
              </a:spcBef>
              <a:buNone/>
              <a:defRPr lang="es-ES" sz="700"/>
            </a:lvl4pPr>
            <a:lvl5pPr marL="0" indent="0" latinLnBrk="0">
              <a:spcBef>
                <a:spcPts val="0"/>
              </a:spcBef>
              <a:buNone/>
              <a:defRPr lang="es-ES" sz="700"/>
            </a:lvl5pPr>
          </a:lstStyle>
          <a:p>
            <a:pPr lvl="0"/>
            <a:r>
              <a:rPr lang="es-ES"/>
              <a:t>[Teléfono] | [Correo electrónico]</a:t>
            </a:r>
          </a:p>
        </p:txBody>
      </p:sp>
      <p:sp>
        <p:nvSpPr>
          <p:cNvPr id="170" name="Marcador de posición de texto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[Nombre]</a:t>
            </a:r>
          </a:p>
        </p:txBody>
      </p:sp>
      <p:sp>
        <p:nvSpPr>
          <p:cNvPr id="171" name="Marcador de posición de texto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172" name="Marcador de posición de texto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[Compañía]</a:t>
            </a:r>
          </a:p>
        </p:txBody>
      </p:sp>
      <p:sp>
        <p:nvSpPr>
          <p:cNvPr id="173" name="Marcador de posición de texto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[Calle, ciudad, código postal]</a:t>
            </a:r>
          </a:p>
        </p:txBody>
      </p:sp>
      <p:sp>
        <p:nvSpPr>
          <p:cNvPr id="174" name="Marcador de posición de texto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es-ES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/>
              <a:t>[Dirección web]</a:t>
            </a:r>
          </a:p>
        </p:txBody>
      </p:sp>
      <p:sp>
        <p:nvSpPr>
          <p:cNvPr id="175" name="Marcador de posición de texto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/>
            </a:lvl2pPr>
            <a:lvl3pPr marL="0" indent="0" latinLnBrk="0">
              <a:spcBef>
                <a:spcPts val="0"/>
              </a:spcBef>
              <a:buNone/>
              <a:defRPr lang="es-ES" sz="700"/>
            </a:lvl3pPr>
            <a:lvl4pPr marL="0" indent="0" latinLnBrk="0">
              <a:spcBef>
                <a:spcPts val="0"/>
              </a:spcBef>
              <a:buNone/>
              <a:defRPr lang="es-ES" sz="700"/>
            </a:lvl4pPr>
            <a:lvl5pPr marL="0" indent="0" latinLnBrk="0">
              <a:spcBef>
                <a:spcPts val="0"/>
              </a:spcBef>
              <a:buNone/>
              <a:defRPr lang="es-ES" sz="700"/>
            </a:lvl5pPr>
          </a:lstStyle>
          <a:p>
            <a:pPr lvl="0"/>
            <a:r>
              <a:rPr lang="es-ES"/>
              <a:t>[Teléfono] | [Correo electrónico]</a:t>
            </a:r>
          </a:p>
        </p:txBody>
      </p:sp>
      <p:sp>
        <p:nvSpPr>
          <p:cNvPr id="178" name="Marcador de posición de texto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[Nombre]</a:t>
            </a:r>
          </a:p>
        </p:txBody>
      </p:sp>
      <p:sp>
        <p:nvSpPr>
          <p:cNvPr id="179" name="Marcador de posición de texto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180" name="Marcador de posición de texto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[Compañía]</a:t>
            </a:r>
          </a:p>
        </p:txBody>
      </p:sp>
      <p:sp>
        <p:nvSpPr>
          <p:cNvPr id="181" name="Marcador de posición de texto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[Calle, ciudad, código postal]</a:t>
            </a:r>
          </a:p>
        </p:txBody>
      </p:sp>
      <p:sp>
        <p:nvSpPr>
          <p:cNvPr id="182" name="Marcador de posición de texto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es-ES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/>
              <a:t>[Dirección web]</a:t>
            </a:r>
          </a:p>
        </p:txBody>
      </p:sp>
      <p:sp>
        <p:nvSpPr>
          <p:cNvPr id="183" name="Marcador de posición de texto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/>
            </a:lvl2pPr>
            <a:lvl3pPr marL="0" indent="0" latinLnBrk="0">
              <a:spcBef>
                <a:spcPts val="0"/>
              </a:spcBef>
              <a:buNone/>
              <a:defRPr lang="es-ES" sz="700"/>
            </a:lvl3pPr>
            <a:lvl4pPr marL="0" indent="0" latinLnBrk="0">
              <a:spcBef>
                <a:spcPts val="0"/>
              </a:spcBef>
              <a:buNone/>
              <a:defRPr lang="es-ES" sz="700"/>
            </a:lvl4pPr>
            <a:lvl5pPr marL="0" indent="0" latinLnBrk="0">
              <a:spcBef>
                <a:spcPts val="0"/>
              </a:spcBef>
              <a:buNone/>
              <a:defRPr lang="es-ES" sz="700"/>
            </a:lvl5pPr>
          </a:lstStyle>
          <a:p>
            <a:pPr lvl="0"/>
            <a:r>
              <a:rPr lang="es-ES"/>
              <a:t>[Teléfono] | [Correo electrónico]</a:t>
            </a:r>
          </a:p>
        </p:txBody>
      </p:sp>
      <p:sp>
        <p:nvSpPr>
          <p:cNvPr id="186" name="Marcador de posición de texto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[Nombre]</a:t>
            </a:r>
          </a:p>
        </p:txBody>
      </p:sp>
      <p:sp>
        <p:nvSpPr>
          <p:cNvPr id="187" name="Marcador de posición de texto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188" name="Marcador de posición de texto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[Compañía]</a:t>
            </a:r>
          </a:p>
        </p:txBody>
      </p:sp>
      <p:sp>
        <p:nvSpPr>
          <p:cNvPr id="189" name="Marcador de posición de texto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[Calle, ciudad, código postal]</a:t>
            </a:r>
          </a:p>
        </p:txBody>
      </p:sp>
      <p:sp>
        <p:nvSpPr>
          <p:cNvPr id="190" name="Marcador de posición de texto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es-ES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/>
              <a:t>[Dirección web]</a:t>
            </a:r>
          </a:p>
        </p:txBody>
      </p:sp>
      <p:sp>
        <p:nvSpPr>
          <p:cNvPr id="191" name="Marcador de posición de texto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/>
            </a:lvl2pPr>
            <a:lvl3pPr marL="0" indent="0" latinLnBrk="0">
              <a:spcBef>
                <a:spcPts val="0"/>
              </a:spcBef>
              <a:buNone/>
              <a:defRPr lang="es-ES" sz="700"/>
            </a:lvl3pPr>
            <a:lvl4pPr marL="0" indent="0" latinLnBrk="0">
              <a:spcBef>
                <a:spcPts val="0"/>
              </a:spcBef>
              <a:buNone/>
              <a:defRPr lang="es-ES" sz="700"/>
            </a:lvl4pPr>
            <a:lvl5pPr marL="0" indent="0" latinLnBrk="0">
              <a:spcBef>
                <a:spcPts val="0"/>
              </a:spcBef>
              <a:buNone/>
              <a:defRPr lang="es-ES" sz="700"/>
            </a:lvl5pPr>
          </a:lstStyle>
          <a:p>
            <a:pPr lvl="0"/>
            <a:r>
              <a:rPr lang="es-ES"/>
              <a:t>[Teléfono] | [Correo electrónico]</a:t>
            </a:r>
          </a:p>
        </p:txBody>
      </p:sp>
      <p:sp>
        <p:nvSpPr>
          <p:cNvPr id="194" name="Marcador de posición de texto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[Nombre]</a:t>
            </a:r>
          </a:p>
        </p:txBody>
      </p:sp>
      <p:sp>
        <p:nvSpPr>
          <p:cNvPr id="195" name="Marcador de posición de texto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196" name="Marcador de posición de texto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[Compañía]</a:t>
            </a:r>
          </a:p>
        </p:txBody>
      </p:sp>
      <p:sp>
        <p:nvSpPr>
          <p:cNvPr id="197" name="Marcador de posición de texto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[Calle, ciudad, código postal]</a:t>
            </a:r>
          </a:p>
        </p:txBody>
      </p:sp>
      <p:sp>
        <p:nvSpPr>
          <p:cNvPr id="198" name="Marcador de posición de texto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es-ES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/>
              <a:t>[Dirección web]</a:t>
            </a:r>
          </a:p>
        </p:txBody>
      </p:sp>
      <p:sp>
        <p:nvSpPr>
          <p:cNvPr id="199" name="Marcador de posición de texto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/>
            </a:lvl2pPr>
            <a:lvl3pPr marL="0" indent="0" latinLnBrk="0">
              <a:spcBef>
                <a:spcPts val="0"/>
              </a:spcBef>
              <a:buNone/>
              <a:defRPr lang="es-ES" sz="700"/>
            </a:lvl3pPr>
            <a:lvl4pPr marL="0" indent="0" latinLnBrk="0">
              <a:spcBef>
                <a:spcPts val="0"/>
              </a:spcBef>
              <a:buNone/>
              <a:defRPr lang="es-ES" sz="700"/>
            </a:lvl4pPr>
            <a:lvl5pPr marL="0" indent="0" latinLnBrk="0">
              <a:spcBef>
                <a:spcPts val="0"/>
              </a:spcBef>
              <a:buNone/>
              <a:defRPr lang="es-ES" sz="700"/>
            </a:lvl5pPr>
          </a:lstStyle>
          <a:p>
            <a:pPr lvl="0"/>
            <a:r>
              <a:rPr lang="es-ES"/>
              <a:t>[Teléfono] | [Correo electrónico]</a:t>
            </a:r>
          </a:p>
        </p:txBody>
      </p:sp>
      <p:sp>
        <p:nvSpPr>
          <p:cNvPr id="202" name="Marcador de posición de texto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[Nombre]</a:t>
            </a:r>
          </a:p>
        </p:txBody>
      </p:sp>
      <p:sp>
        <p:nvSpPr>
          <p:cNvPr id="203" name="Marcador de posición de texto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204" name="Marcador de posición de texto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[Compañía]</a:t>
            </a:r>
          </a:p>
        </p:txBody>
      </p:sp>
      <p:sp>
        <p:nvSpPr>
          <p:cNvPr id="205" name="Marcador de posición de texto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[Calle, ciudad, código postal]</a:t>
            </a:r>
          </a:p>
        </p:txBody>
      </p:sp>
      <p:sp>
        <p:nvSpPr>
          <p:cNvPr id="206" name="Marcador de posición de texto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es-ES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es-ES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/>
              <a:t>[Dirección web]</a:t>
            </a:r>
          </a:p>
        </p:txBody>
      </p:sp>
      <p:sp>
        <p:nvSpPr>
          <p:cNvPr id="207" name="Marcador de posición de texto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700"/>
            </a:lvl2pPr>
            <a:lvl3pPr marL="0" indent="0" latinLnBrk="0">
              <a:spcBef>
                <a:spcPts val="0"/>
              </a:spcBef>
              <a:buNone/>
              <a:defRPr lang="es-ES" sz="700"/>
            </a:lvl3pPr>
            <a:lvl4pPr marL="0" indent="0" latinLnBrk="0">
              <a:spcBef>
                <a:spcPts val="0"/>
              </a:spcBef>
              <a:buNone/>
              <a:defRPr lang="es-ES" sz="700"/>
            </a:lvl4pPr>
            <a:lvl5pPr marL="0" indent="0" latinLnBrk="0">
              <a:spcBef>
                <a:spcPts val="0"/>
              </a:spcBef>
              <a:buNone/>
              <a:defRPr lang="es-ES" sz="700"/>
            </a:lvl5pPr>
          </a:lstStyle>
          <a:p>
            <a:pPr lvl="0"/>
            <a:r>
              <a:rPr lang="es-ES"/>
              <a:t>[Teléfono] | [Correo electrónico]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uadrícula de tarjeta de presentación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ctángul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ángul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Marcador de posición de título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16/12/2013</a:t>
            </a:fld>
            <a:endParaRPr lang="es-ES"/>
          </a:p>
        </p:txBody>
      </p:sp>
      <p:sp>
        <p:nvSpPr>
          <p:cNvPr id="5" name="Marcador de posición de pie de página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es-ES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Marcador de posición de texto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/>
              <a:t>Enrique Gil</a:t>
            </a:r>
          </a:p>
        </p:txBody>
      </p:sp>
      <p:sp>
        <p:nvSpPr>
          <p:cNvPr id="90" name="Marcador de posición de texto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Vicepresidente</a:t>
            </a:r>
          </a:p>
        </p:txBody>
      </p:sp>
      <p:sp>
        <p:nvSpPr>
          <p:cNvPr id="92" name="Marcador de posición de texto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s-ES"/>
              <a:t>Fabrikam</a:t>
            </a:r>
          </a:p>
        </p:txBody>
      </p:sp>
      <p:sp>
        <p:nvSpPr>
          <p:cNvPr id="91" name="Marcador de posición de texto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1234 First Street | Brunswick, GA 98052</a:t>
            </a:r>
          </a:p>
        </p:txBody>
      </p:sp>
      <p:sp>
        <p:nvSpPr>
          <p:cNvPr id="95" name="Marcador de posición de texto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s-ES"/>
              <a:t>www.fabrikam.com</a:t>
            </a:r>
          </a:p>
        </p:txBody>
      </p:sp>
      <p:sp>
        <p:nvSpPr>
          <p:cNvPr id="93" name="Marcador de posición de texto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es-ES"/>
              <a:t>360.555.0150 | egil@fabrikam.com</a:t>
            </a:r>
          </a:p>
        </p:txBody>
      </p:sp>
      <p:sp>
        <p:nvSpPr>
          <p:cNvPr id="337" name="Marcador de posición de texto 336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8" name="Marcador de posición de texto 33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9" name="Marcador de posición de texto 338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0" name="Marcador de posición de texto 339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1" name="Marcador de posición de texto 340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2" name="Marcador de posición de texto 34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3" name="Marcador de posición de texto 34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4" name="Marcador de posición de texto 34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5" name="Marcador de posición de texto 34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6" name="Marcador de posición de texto 345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7" name="Marcador de posición de texto 34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8" name="Marcador de posición de texto 347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9" name="Marcador de posición de texto 348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0" name="Marcador de posición de texto 349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1" name="Marcador de posición de texto 350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2" name="Marcador de posición de texto 351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3" name="Marcador de posición de texto 352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4" name="Marcador de posición de texto 353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5" name="Marcador de posición de texto 354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6" name="Marcador de posición de texto 355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7" name="Marcador de posición de texto 356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8" name="Marcador de posición de texto 35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9" name="Marcador de posición de texto 35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0" name="Marcador de posición de texto 35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1" name="Marcador de posición de texto 36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2" name="Marcador de posición de texto 36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3" name="Marcador de posición de texto 36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4" name="Marcador de posición de texto 36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5" name="Marcador de posición de texto 36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6" name="Marcador de posición de texto 36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7" name="Marcador de posición de texto 36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8" name="Marcador de posición de texto 36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9" name="Marcador de posición de texto 36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0" name="Marcador de posición de texto 36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1" name="Marcador de posición de texto 37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2" name="Marcador de posición de texto 37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3" name="Marcador de posición de texto 37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4" name="Marcador de posición de texto 37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5" name="Marcador de posición de texto 37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6" name="Marcador de posición de texto 37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7" name="Marcador de posición de texto 37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8" name="Marcador de posición de texto 37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9" name="Marcador de posición de texto 37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0" name="Marcador de posición de texto 37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1" name="Marcador de posición de texto 38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2" name="Marcador de posición de texto 38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3" name="Marcador de posición de texto 38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4" name="Marcador de posición de texto 38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5" name="Marcador de posición de texto 38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6" name="Marcador de posición de texto 38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7" name="Marcador de posición de texto 38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8" name="Marcador de posición de texto 38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9" name="Marcador de posición de texto 38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0" name="Marcador de posición de texto 38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" name="Imagen 8" descr="Logotipo" title="Imagen de muestra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617625"/>
            <a:ext cx="869217" cy="329461"/>
          </a:xfrm>
          <a:prstGeom prst="rect">
            <a:avLst/>
          </a:prstGeom>
        </p:spPr>
      </p:pic>
      <p:pic>
        <p:nvPicPr>
          <p:cNvPr id="80" name="Imagen 79" descr="Logotipo" title="Imagen de muestra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212" y="617625"/>
            <a:ext cx="869217" cy="329461"/>
          </a:xfrm>
          <a:prstGeom prst="rect">
            <a:avLst/>
          </a:prstGeom>
        </p:spPr>
      </p:pic>
      <p:pic>
        <p:nvPicPr>
          <p:cNvPr id="81" name="Imagen 80" descr="Logotipo" title="Imagen de muestra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2450595"/>
            <a:ext cx="869217" cy="329461"/>
          </a:xfrm>
          <a:prstGeom prst="rect">
            <a:avLst/>
          </a:prstGeom>
        </p:spPr>
      </p:pic>
      <p:pic>
        <p:nvPicPr>
          <p:cNvPr id="82" name="Imagen 81" descr="Logotipo" title="Imagen de muestra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212" y="2450595"/>
            <a:ext cx="869217" cy="329461"/>
          </a:xfrm>
          <a:prstGeom prst="rect">
            <a:avLst/>
          </a:prstGeom>
        </p:spPr>
      </p:pic>
      <p:pic>
        <p:nvPicPr>
          <p:cNvPr id="83" name="Imagen 82" descr="Logotipo" title="Imagen de muestra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4279395"/>
            <a:ext cx="869217" cy="329461"/>
          </a:xfrm>
          <a:prstGeom prst="rect">
            <a:avLst/>
          </a:prstGeom>
        </p:spPr>
      </p:pic>
      <p:pic>
        <p:nvPicPr>
          <p:cNvPr id="84" name="Imagen 83" descr="Logotipo" title="Imagen de muestra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212" y="4279395"/>
            <a:ext cx="869217" cy="329461"/>
          </a:xfrm>
          <a:prstGeom prst="rect">
            <a:avLst/>
          </a:prstGeom>
        </p:spPr>
      </p:pic>
      <p:pic>
        <p:nvPicPr>
          <p:cNvPr id="85" name="Imagen 84" descr="Logotipo" title="Imagen de muestra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6108195"/>
            <a:ext cx="869217" cy="329461"/>
          </a:xfrm>
          <a:prstGeom prst="rect">
            <a:avLst/>
          </a:prstGeom>
        </p:spPr>
      </p:pic>
      <p:pic>
        <p:nvPicPr>
          <p:cNvPr id="86" name="Imagen 85" descr="Logotipo" title="Imagen de muestra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212" y="6108195"/>
            <a:ext cx="869217" cy="329461"/>
          </a:xfrm>
          <a:prstGeom prst="rect">
            <a:avLst/>
          </a:prstGeom>
        </p:spPr>
      </p:pic>
      <p:pic>
        <p:nvPicPr>
          <p:cNvPr id="87" name="Imagen 86" descr="Logotipo" title="Imagen de muestra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7936995"/>
            <a:ext cx="869217" cy="329461"/>
          </a:xfrm>
          <a:prstGeom prst="rect">
            <a:avLst/>
          </a:prstGeom>
        </p:spPr>
      </p:pic>
      <p:pic>
        <p:nvPicPr>
          <p:cNvPr id="88" name="Imagen 87" descr="Logotipo" title="Imagen de muestra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212" y="7936995"/>
            <a:ext cx="869217" cy="32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jeta de presentación con logotipo e inicial en mayúscula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Personalizado</PresentationFormat>
  <Paragraphs>10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Cambria</vt:lpstr>
      <vt:lpstr>Tarjeta de presentación con logotipo e inicial en mayúscula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2013-12-16T06:56:18Z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