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3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63" d="100"/>
          <a:sy n="63" d="100"/>
        </p:scale>
        <p:origin x="198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6D793E0B-B97B-4409-ABE0-557859E48B65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F45F31C6-8409-4E0F-AFD4-5691304EC9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D99534B9-6B5A-4379-9BB9-90CB48007E7F}" type="datetimeFigureOut">
              <a:t>04/12/2013</a:t>
            </a:fld>
            <a:endParaRPr lang="es-ES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7DBB298C-95CC-4205-A540-F80A718015AE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es-ES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Personalice esta pancarta con su propio mensaje. Seleccione la letra y agregue el texto que quiera. Use un carácter por diapositiva.</a:t>
            </a:r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 directo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1" name="Conector directo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irecto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e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di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i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di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di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i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di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di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i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  <p:cxnSp>
        <p:nvCxnSpPr>
          <p:cNvPr id="10" name="Conector di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di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i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di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stilo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redondead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4" name="Conector directo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directo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e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207"/>
          </a:p>
        </p:txBody>
      </p:sp>
      <p:cxnSp>
        <p:nvCxnSpPr>
          <p:cNvPr id="10" name="Conector directo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es-ES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s-ES"/>
              <a:t>x</a:t>
            </a:r>
          </a:p>
        </p:txBody>
      </p:sp>
      <p:sp>
        <p:nvSpPr>
          <p:cNvPr id="15" name="Cuadro de texto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320"/>
              <a:t>Corte por la línea de</a:t>
            </a:r>
            <a:r>
              <a:rPr lang="es-ES" sz="1320" baseline="0"/>
              <a:t> puntos</a:t>
            </a:r>
            <a:endParaRPr lang="es-ES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04/12/2013</a:t>
            </a:fld>
            <a:endParaRPr lang="es-E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es-ES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es-ES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/>
              <a:t>¡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4574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18016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altLang="zh-CN" b="0" dirty="0"/>
              <a:t>!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178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NCARTA DE BIENVENIDA A LA RECIÉN NACIDA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Este valor indica el número de revisiones o de veces que se ha guardado. La aplicación es la responsable de actualizar este valor después de cada revisión.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DocumentoBibliotecaFormulario</Display>
  <Edit>DocumentoBibliotecaFormulario</Edit>
  <New>DocumentoBibliotecaFormulario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419</Words>
  <Application>Microsoft Office PowerPoint</Application>
  <PresentationFormat>Personalizado</PresentationFormat>
  <Paragraphs>51</Paragraphs>
  <Slides>19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3" baseType="lpstr">
      <vt:lpstr>宋体</vt:lpstr>
      <vt:lpstr>Arial</vt:lpstr>
      <vt:lpstr>Calibri</vt:lpstr>
      <vt:lpstr>PANCARTA DE BIENVENIDA A LA RECIÉN NACIDA A</vt:lpstr>
      <vt:lpstr>¡</vt:lpstr>
      <vt:lpstr>b</vt:lpstr>
      <vt:lpstr>i</vt:lpstr>
      <vt:lpstr>e</vt:lpstr>
      <vt:lpstr>n</vt:lpstr>
      <vt:lpstr>v</vt:lpstr>
      <vt:lpstr>e</vt:lpstr>
      <vt:lpstr>n</vt:lpstr>
      <vt:lpstr>i</vt:lpstr>
      <vt:lpstr>d</vt:lpstr>
      <vt:lpstr>a</vt:lpstr>
      <vt:lpstr>a</vt:lpstr>
      <vt:lpstr>l</vt:lpstr>
      <vt:lpstr>m</vt:lpstr>
      <vt:lpstr>u</vt:lpstr>
      <vt:lpstr>n</vt:lpstr>
      <vt:lpstr>d</vt:lpstr>
      <vt:lpstr>o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2013-12-04T07:57:13Z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