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008" autoAdjust="0"/>
    <p:restoredTop sz="95324" autoAdjust="0"/>
  </p:normalViewPr>
  <p:slideViewPr>
    <p:cSldViewPr snapToGrid="0">
      <p:cViewPr varScale="1">
        <p:scale>
          <a:sx n="73" d="100"/>
          <a:sy n="73" d="100"/>
        </p:scale>
        <p:origin x="60" y="49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es-ES" sz="1200"/>
            </a:lvl1pPr>
          </a:lstStyle>
          <a:p>
            <a:endParaRPr lang="es-ES"/>
          </a:p>
        </p:txBody>
      </p:sp>
      <p:sp>
        <p:nvSpPr>
          <p:cNvPr id="3" name="Marcador de posición de fech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es-ES" sz="1200"/>
            </a:lvl1pPr>
          </a:lstStyle>
          <a:p>
            <a:fld id="{6CA66B3E-0E9F-47BB-95C7-3A8734A4C744}" type="datetimeFigureOut">
              <a:rPr lang="es-ES" smtClean="0"/>
              <a:t>04/12/2013</a:t>
            </a:fld>
            <a:endParaRPr lang="es-ES"/>
          </a:p>
        </p:txBody>
      </p:sp>
      <p:sp>
        <p:nvSpPr>
          <p:cNvPr id="4" name="Marcador de posición de pie de página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es-ES" sz="1200"/>
            </a:lvl1pPr>
          </a:lstStyle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es-ES" sz="1200"/>
            </a:lvl1pPr>
          </a:lstStyle>
          <a:p>
            <a:endParaRPr lang="es-ES"/>
          </a:p>
        </p:txBody>
      </p:sp>
      <p:sp>
        <p:nvSpPr>
          <p:cNvPr id="3" name="Marcador de posición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es-ES" sz="1200"/>
            </a:lvl1pPr>
          </a:lstStyle>
          <a:p>
            <a:fld id="{464665B6-2736-48DE-BC9C-D0C5352A5DB3}" type="datetimeFigureOut">
              <a:t>04/12/2013</a:t>
            </a:fld>
            <a:endParaRPr lang="es-ES"/>
          </a:p>
        </p:txBody>
      </p:sp>
      <p:sp>
        <p:nvSpPr>
          <p:cNvPr id="4" name="Marcador de posición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Marcador de posición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osición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es-ES" sz="1200"/>
            </a:lvl1pPr>
          </a:lstStyle>
          <a:p>
            <a:endParaRPr lang="es-ES"/>
          </a:p>
        </p:txBody>
      </p:sp>
      <p:sp>
        <p:nvSpPr>
          <p:cNvPr id="7" name="Marcador de posición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latinLnBrk="0">
              <a:defRPr lang="es-ES" sz="1200"/>
            </a:lvl1pPr>
          </a:lstStyle>
          <a:p>
            <a:fld id="{C721DBED-FDD1-49F3-8841-BA1304AA9CCD}" type="slidenum"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lang="es-ES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lang="es-ES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lang="es-ES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lang="es-ES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lang="es-ES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lang="es-ES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lang="es-ES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lang="es-ES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lang="es-ES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ción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dirty="0" smtClean="0"/>
              <a:t>Para cambiar esta imagen, selecciónela y bórrela. Luego use el icono Insertar imagen para reemplazarla por una propia.</a:t>
            </a:r>
            <a:endParaRPr lang="es-ES" dirty="0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s-ES" smtClean="0"/>
              <a:t>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orma libre 4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orma libre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orma libre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orma libre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orma libre 8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orma libre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orma libre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orma libre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orma libre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orma libre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6" name="Grupo 15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7" name="Forma libre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orma libre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orma libre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orma libre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orma libre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orma libre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orma libre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orma libre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orma libre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ángulo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orma libre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ángulo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orma libre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orma libre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orma libre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orma libre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orma libre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ángulo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orma libre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orma libre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orma libre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orma libre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orma libre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orma libre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ángulo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orma libre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orma libre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orma libre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orma libre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orma libre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orma libre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orma libre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orma libre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orma libre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orma libre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orma libre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orma libre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orma libre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orma libre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ángulo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orma libre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orma libre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orma libre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orma libre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orma libre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orma libre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orma libre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orma libre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orma libre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orma libre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orma libre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orma libre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orma libre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orma libre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orma libre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orma libre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orma libre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orma libre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orma libre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orma libre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orma libre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orma libre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orma libre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orma libre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orma libre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orma libre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orma libre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orma libre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Rectángulo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orma libre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orma libre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orma libre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orma libre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orma libre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orma libre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orma libre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orma libre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orma libre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orma libre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orma libre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orma libre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Rectángulo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orma libre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ángulo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orma libre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orma libre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orma libre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orma libre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orma libre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orma libre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orma libre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orma libre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orma libre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orma libre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orma libre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orma libre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orma libre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Rectángulo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orma libre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orma libre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ángulo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orma libre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orma libre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orma libre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orma libre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orma libre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orma libre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orma libre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orma libre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orma libre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orma libre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orma libre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orma libre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orma libre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orma libre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orma libre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3" name="Forma libre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orma libre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orma libre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orma libre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7" name="Grupo 136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8" name="Forma libre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orma libre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orma libre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orma libre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orma libre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orma libre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orma libre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orma libre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orma libre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orma libre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orma libre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orma libre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orma libre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orma libre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6" name="Forma libre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orma libre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orma libre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orma libre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orma libre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orma libre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orma libre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orma libre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orma libre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orma libre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orma libre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orma libre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orma libre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orma libre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0" name="Grupo 169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1" name="Grupo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4" name="Forma libre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orma libre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orma libre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orma libre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orma libre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orma libre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orma libre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orma libre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orma libre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orma libre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orma libre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orma libre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orma libre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orma libre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orma libre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orma libre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orma libre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orma libre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orma libre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orma libre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orma libre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orma libre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orma libre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orma libre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orma libre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orma libre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orma libre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orma libre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orma libre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orma libre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orma libre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orma libre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orma libre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orma libre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orma libre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orma libre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orma libre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orma libre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orma libre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orma libre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orma libre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orma libre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orma libre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Rectángulo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orma libre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Rectángulo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orma libre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orma libre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orma libre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orma libre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Rectángulo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orma libre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orma libre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orma libre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orma libre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orma libre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orma libre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orma libre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orma libre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orma libre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orma libre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orma libre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orma libre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orma libre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orma libre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orma libre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orma libre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orma libre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orma libre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Rectángulo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orma libre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orma libre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orma libre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orma libre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Rectángulo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orma libre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orma libre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orma libre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orma libre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orma libre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orma libre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orma libre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orma libre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orma libre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orma libre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orma libre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Rectángulo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orma libre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orma libre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orma libre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orma libre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orma libre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orma libre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Rectángulo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orma libre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orma libre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orma libre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orma libre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orma libre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orma libre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orma libre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orma libre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orma libre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orma libre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orma libre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orma libre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Rectángulo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orma libre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orma libre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orma libre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Rectángulo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orma libre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orma libre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orma libre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orma libre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orma libre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orma libre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Rectángulo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orma libre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orma libre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orma libre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orma libre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orma libre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orma libre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orma libre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orma libre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orma libre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orma libre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orma libre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Rectángulo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orma libre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orma libre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orma libre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orma libre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Rectángulo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orma libre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Rectángulo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orma libre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orma libre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orma libre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orma libre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orma libre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orma libre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orma libre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orma libre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orma libre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Rectángulo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orma libre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orma libre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orma libre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orma libre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orma libre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orma libre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orma libre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orma libre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orma libre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orma libre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orma libre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orma libre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orma libre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orma libre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orma libre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orma libre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orma libre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orma libre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orma libre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orma libre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orma libre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orma libre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orma libre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orma libre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orma libre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orma libre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orma libre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orma libre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orma libre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orma libre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orma libre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orma libre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orma libre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orma libre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orma libre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orma libre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orma libre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orma libre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orma libre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orma libre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orma libre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orma libre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orma libre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orma libre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orma libre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orma libre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orma libre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orma libre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orma libre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orma libre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orma libre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orma libre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orma libre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2" name="Grupo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4" name="Forma libre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orma libre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orma libre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orma libre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Rectángulo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orma libre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orma libre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orma libre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orma libre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orma libre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orma libre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orma libre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orma libre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orma libre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orma libre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orma libre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orma libre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orma libre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orma libre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orma libre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orma libre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orma libre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orma libre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orma libre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orma libre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orma libre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orma libre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orma libre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orma libre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orma libre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orma libre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orma libre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orma libre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orma libre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orma libre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orma libre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orma libre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orma libre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orma libre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orma libre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orma libre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orma libre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orma libre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orma libre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orma libre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orma libre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orma libre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orma libre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orma libre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orma libre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orma libre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orma libre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orma libre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orma libre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orma libre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orma libre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orma libre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orma libre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orma libre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orma libre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orma libre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orma libre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orma libre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orma libre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orma libre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orma libre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orma libre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orma libre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orma libre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orma libre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orma libre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orma libre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orma libre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orma libre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orma libre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orma libre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orma libre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orma libre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Rectángulo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orma libre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orma libre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orma libre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orma libre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orma libre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orma libre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orma libre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orma libre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orma libre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orma libre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orma libre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orma libre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orma libre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orma libre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orma libre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orma libre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orma libre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orma libre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orma libre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orma libre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orma libre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orma libre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orma libre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orma libre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orma libre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orma libre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orma libre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orma libre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orma libre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orma libre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orma libre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orma libre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Rectángulo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orma libre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orma libre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orma libre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orma libre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orma libre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orma libre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orma libre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orma libre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orma libre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orma libre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orma libre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orma libre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orma libre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orma libre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orma libre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orma libre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orma libre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orma libre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orma libre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orma libre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orma libre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orma libre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orma libre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orma libre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orma libre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orma libre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orma libre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orma libre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orma libre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orma libre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orma libre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Rectángulo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orma libre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orma libre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orma libre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orma libre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orma libre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orma libre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orma libre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orma libre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orma libre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orma libre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orma libre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orma libre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orma libre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orma libre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orma libre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orma libre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orma libre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orma libre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orma libre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orma libre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orma libre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orma libre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orma libre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orma libre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orma libre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orma libre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orma libre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orma libre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orma libre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orma libre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Rectángulo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orma libre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orma libre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orma libre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orma libre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orma libre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orma libre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orma libre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orma libre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orma libre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orma libre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orma libre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orma libre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orma libre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orma libre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orma libre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orma libre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orma libre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orma libre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orma libre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orma libre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orma libre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orma libre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orma libre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orma libre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orma libre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3" name="Forma libre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orma libre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orma libre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orma libre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orma libre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orma libre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orma libre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orma libre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orma libre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orma libre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orma libre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orma libre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orma libre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orma libre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orma libre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orma libre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orma libre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orma libre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orma libre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orma libre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orma libre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orma libre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orma libre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orma libre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orma libre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orma libre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Rectángulo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orma libre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orma libre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orma libre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orma libre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4" name="Forma libre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 latinLnBrk="0">
              <a:defRPr lang="es-ES" sz="4800"/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800"/>
              </a:spcBef>
              <a:buNone/>
              <a:defRPr lang="es-ES" sz="1800"/>
            </a:lvl1pPr>
            <a:lvl2pPr marL="457200" indent="0" algn="ctr" latinLnBrk="0">
              <a:buNone/>
              <a:defRPr lang="es-ES" sz="2000"/>
            </a:lvl2pPr>
            <a:lvl3pPr marL="914400" indent="0" algn="ctr" latinLnBrk="0">
              <a:buNone/>
              <a:defRPr lang="es-ES" sz="1800"/>
            </a:lvl3pPr>
            <a:lvl4pPr marL="1371600" indent="0" algn="ctr" latinLnBrk="0">
              <a:buNone/>
              <a:defRPr lang="es-ES" sz="1600"/>
            </a:lvl4pPr>
            <a:lvl5pPr marL="1828800" indent="0" algn="ctr" latinLnBrk="0">
              <a:buNone/>
              <a:defRPr lang="es-ES" sz="1600"/>
            </a:lvl5pPr>
            <a:lvl6pPr marL="2286000" indent="0" algn="ctr" latinLnBrk="0">
              <a:buNone/>
              <a:defRPr lang="es-ES" sz="1600"/>
            </a:lvl6pPr>
            <a:lvl7pPr marL="2743200" indent="0" algn="ctr" latinLnBrk="0">
              <a:buNone/>
              <a:defRPr lang="es-ES" sz="1600"/>
            </a:lvl7pPr>
            <a:lvl8pPr marL="3200400" indent="0" algn="ctr" latinLnBrk="0">
              <a:buNone/>
              <a:defRPr lang="es-ES" sz="1600"/>
            </a:lvl8pPr>
            <a:lvl9pPr marL="3657600" indent="0" algn="ctr" latinLnBrk="0">
              <a:buNone/>
              <a:defRPr lang="es-ES" sz="1600"/>
            </a:lvl9pPr>
          </a:lstStyle>
          <a:p>
            <a:r>
              <a:rPr lang="es-ES"/>
              <a:t>Haga clic para modificar el estilo de subtítulo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 de conteni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contenido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posición de contenido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posición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04/12/2013</a:t>
            </a:fld>
            <a:endParaRPr lang="es-ES"/>
          </a:p>
        </p:txBody>
      </p:sp>
      <p:sp>
        <p:nvSpPr>
          <p:cNvPr id="6" name="Marcador de posición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posición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texto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es-ES" sz="2000" b="0"/>
            </a:lvl1pPr>
            <a:lvl2pPr marL="457200" indent="0" latinLnBrk="0">
              <a:buNone/>
              <a:defRPr lang="es-ES" sz="2000" b="1"/>
            </a:lvl2pPr>
            <a:lvl3pPr marL="914400" indent="0" latinLnBrk="0">
              <a:buNone/>
              <a:defRPr lang="es-ES" sz="1800" b="1"/>
            </a:lvl3pPr>
            <a:lvl4pPr marL="1371600" indent="0" latinLnBrk="0">
              <a:buNone/>
              <a:defRPr lang="es-ES" sz="1600" b="1"/>
            </a:lvl4pPr>
            <a:lvl5pPr marL="1828800" indent="0" latinLnBrk="0">
              <a:buNone/>
              <a:defRPr lang="es-ES" sz="1600" b="1"/>
            </a:lvl5pPr>
            <a:lvl6pPr marL="2286000" indent="0" latinLnBrk="0">
              <a:buNone/>
              <a:defRPr lang="es-ES" sz="1600" b="1"/>
            </a:lvl6pPr>
            <a:lvl7pPr marL="2743200" indent="0" latinLnBrk="0">
              <a:buNone/>
              <a:defRPr lang="es-ES" sz="1600" b="1"/>
            </a:lvl7pPr>
            <a:lvl8pPr marL="3200400" indent="0" latinLnBrk="0">
              <a:buNone/>
              <a:defRPr lang="es-ES" sz="1600" b="1"/>
            </a:lvl8pPr>
            <a:lvl9pPr marL="3657600" indent="0" latinLnBrk="0">
              <a:buNone/>
              <a:defRPr lang="es-ES"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posición de contenido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es-ES" sz="1800"/>
            </a:lvl1pPr>
            <a:lvl2pPr latinLnBrk="0">
              <a:defRPr lang="es-ES" sz="1600"/>
            </a:lvl2pPr>
            <a:lvl3pPr latinLnBrk="0">
              <a:defRPr lang="es-ES" sz="1400"/>
            </a:lvl3pPr>
            <a:lvl4pPr latinLnBrk="0">
              <a:defRPr lang="es-ES" sz="1200"/>
            </a:lvl4pPr>
            <a:lvl5pPr latinLnBrk="0">
              <a:defRPr lang="es-ES" sz="1200"/>
            </a:lvl5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posición de texto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es-ES" sz="2000" b="0"/>
            </a:lvl1pPr>
            <a:lvl2pPr marL="457200" indent="0" latinLnBrk="0">
              <a:buNone/>
              <a:defRPr lang="es-ES" sz="2000" b="1"/>
            </a:lvl2pPr>
            <a:lvl3pPr marL="914400" indent="0" latinLnBrk="0">
              <a:buNone/>
              <a:defRPr lang="es-ES" sz="1800" b="1"/>
            </a:lvl3pPr>
            <a:lvl4pPr marL="1371600" indent="0" latinLnBrk="0">
              <a:buNone/>
              <a:defRPr lang="es-ES" sz="1600" b="1"/>
            </a:lvl4pPr>
            <a:lvl5pPr marL="1828800" indent="0" latinLnBrk="0">
              <a:buNone/>
              <a:defRPr lang="es-ES" sz="1600" b="1"/>
            </a:lvl5pPr>
            <a:lvl6pPr marL="2286000" indent="0" latinLnBrk="0">
              <a:buNone/>
              <a:defRPr lang="es-ES" sz="1600" b="1"/>
            </a:lvl6pPr>
            <a:lvl7pPr marL="2743200" indent="0" latinLnBrk="0">
              <a:buNone/>
              <a:defRPr lang="es-ES" sz="1600" b="1"/>
            </a:lvl7pPr>
            <a:lvl8pPr marL="3200400" indent="0" latinLnBrk="0">
              <a:buNone/>
              <a:defRPr lang="es-ES" sz="1600" b="1"/>
            </a:lvl8pPr>
            <a:lvl9pPr marL="3657600" indent="0" latinLnBrk="0">
              <a:buNone/>
              <a:defRPr lang="es-ES"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posición de contenido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es-ES" sz="1800"/>
            </a:lvl1pPr>
            <a:lvl2pPr latinLnBrk="0">
              <a:defRPr lang="es-ES" sz="1600"/>
            </a:lvl2pPr>
            <a:lvl3pPr latinLnBrk="0">
              <a:defRPr lang="es-ES" sz="1400"/>
            </a:lvl3pPr>
            <a:lvl4pPr latinLnBrk="0">
              <a:defRPr lang="es-ES" sz="1200"/>
            </a:lvl4pPr>
            <a:lvl5pPr latinLnBrk="0">
              <a:defRPr lang="es-ES" sz="1200"/>
            </a:lvl5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7" name="Marcador de posición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04/12/2013</a:t>
            </a:fld>
            <a:endParaRPr lang="es-ES"/>
          </a:p>
        </p:txBody>
      </p:sp>
      <p:sp>
        <p:nvSpPr>
          <p:cNvPr id="8" name="Marcador de posición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Marcador de posición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04/12/2013</a:t>
            </a:fld>
            <a:endParaRPr lang="es-ES"/>
          </a:p>
        </p:txBody>
      </p:sp>
      <p:sp>
        <p:nvSpPr>
          <p:cNvPr id="4" name="Marcador de posición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posición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a libre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" name="Forma libre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" name="Marcador de posición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04/12/2013</a:t>
            </a:fld>
            <a:endParaRPr lang="es-ES"/>
          </a:p>
        </p:txBody>
      </p:sp>
      <p:sp>
        <p:nvSpPr>
          <p:cNvPr id="3" name="Marcador de posición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posición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ido con ley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a libre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" name="Forma libre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es-ES" sz="2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contenido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 latinLnBrk="0">
              <a:defRPr lang="es-ES" sz="2000"/>
            </a:lvl1pPr>
            <a:lvl2pPr latinLnBrk="0">
              <a:defRPr lang="es-ES" sz="1800"/>
            </a:lvl2pPr>
            <a:lvl3pPr latinLnBrk="0">
              <a:defRPr lang="es-ES" sz="1600"/>
            </a:lvl3pPr>
            <a:lvl4pPr latinLnBrk="0">
              <a:defRPr lang="es-ES" sz="1400"/>
            </a:lvl4pPr>
            <a:lvl5pPr latinLnBrk="0">
              <a:defRPr lang="es-ES" sz="1400"/>
            </a:lvl5pPr>
            <a:lvl6pPr latinLnBrk="0">
              <a:defRPr lang="es-ES" sz="2000"/>
            </a:lvl6pPr>
            <a:lvl7pPr latinLnBrk="0">
              <a:defRPr lang="es-ES" sz="2000"/>
            </a:lvl7pPr>
            <a:lvl8pPr latinLnBrk="0">
              <a:defRPr lang="es-ES" sz="2000"/>
            </a:lvl8pPr>
            <a:lvl9pPr latinLnBrk="0">
              <a:defRPr lang="es-ES"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posición de texto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es-ES" sz="1400"/>
            </a:lvl1pPr>
            <a:lvl2pPr marL="457200" indent="0" latinLnBrk="0">
              <a:buNone/>
              <a:defRPr lang="es-ES" sz="1400"/>
            </a:lvl2pPr>
            <a:lvl3pPr marL="914400" indent="0" latinLnBrk="0">
              <a:buNone/>
              <a:defRPr lang="es-ES" sz="1200"/>
            </a:lvl3pPr>
            <a:lvl4pPr marL="1371600" indent="0" latinLnBrk="0">
              <a:buNone/>
              <a:defRPr lang="es-ES" sz="1000"/>
            </a:lvl4pPr>
            <a:lvl5pPr marL="1828800" indent="0" latinLnBrk="0">
              <a:buNone/>
              <a:defRPr lang="es-ES" sz="1000"/>
            </a:lvl5pPr>
            <a:lvl6pPr marL="2286000" indent="0" latinLnBrk="0">
              <a:buNone/>
              <a:defRPr lang="es-ES" sz="1000"/>
            </a:lvl6pPr>
            <a:lvl7pPr marL="2743200" indent="0" latinLnBrk="0">
              <a:buNone/>
              <a:defRPr lang="es-ES" sz="1000"/>
            </a:lvl7pPr>
            <a:lvl8pPr marL="3200400" indent="0" latinLnBrk="0">
              <a:buNone/>
              <a:defRPr lang="es-ES" sz="1000"/>
            </a:lvl8pPr>
            <a:lvl9pPr marL="3657600" indent="0" latinLnBrk="0">
              <a:buNone/>
              <a:defRPr lang="es-ES"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posición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04/12/2013</a:t>
            </a:fld>
            <a:endParaRPr lang="es-ES"/>
          </a:p>
        </p:txBody>
      </p:sp>
      <p:sp>
        <p:nvSpPr>
          <p:cNvPr id="6" name="Marcador de posición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posición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n con ley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a libre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" name="Forma libre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" name="Forma libre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1" name="Grupo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Forma libre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" name="Forma libre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" name="Forma libre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" name="Forma libre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" name="Forma libre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" name="Forma libre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" name="Forma libre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" name="Forma libre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" name="Forma libre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" name="Forma libre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" name="Forma libre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" name="Rectángulo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" name="Forma libre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" name="Forma libre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" name="Forma libre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" name="Forma libre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es-ES" sz="2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4" name="Marcador de posición de texto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es-ES" sz="1400"/>
            </a:lvl1pPr>
            <a:lvl2pPr marL="457200" indent="0" latinLnBrk="0">
              <a:buNone/>
              <a:defRPr lang="es-ES" sz="1400"/>
            </a:lvl2pPr>
            <a:lvl3pPr marL="914400" indent="0" latinLnBrk="0">
              <a:buNone/>
              <a:defRPr lang="es-ES" sz="1200"/>
            </a:lvl3pPr>
            <a:lvl4pPr marL="1371600" indent="0" latinLnBrk="0">
              <a:buNone/>
              <a:defRPr lang="es-ES" sz="1000"/>
            </a:lvl4pPr>
            <a:lvl5pPr marL="1828800" indent="0" latinLnBrk="0">
              <a:buNone/>
              <a:defRPr lang="es-ES" sz="1000"/>
            </a:lvl5pPr>
            <a:lvl6pPr marL="2286000" indent="0" latinLnBrk="0">
              <a:buNone/>
              <a:defRPr lang="es-ES" sz="1000"/>
            </a:lvl6pPr>
            <a:lvl7pPr marL="2743200" indent="0" latinLnBrk="0">
              <a:buNone/>
              <a:defRPr lang="es-ES" sz="1000"/>
            </a:lvl7pPr>
            <a:lvl8pPr marL="3200400" indent="0" latinLnBrk="0">
              <a:buNone/>
              <a:defRPr lang="es-ES" sz="1000"/>
            </a:lvl8pPr>
            <a:lvl9pPr marL="3657600" indent="0" latinLnBrk="0">
              <a:buNone/>
              <a:defRPr lang="es-ES"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posición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04/12/2013</a:t>
            </a:fld>
            <a:endParaRPr lang="es-ES"/>
          </a:p>
        </p:txBody>
      </p:sp>
      <p:sp>
        <p:nvSpPr>
          <p:cNvPr id="6" name="Marcador de posición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posición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‹Nº›</a:t>
            </a:fld>
            <a:endParaRPr lang="es-ES"/>
          </a:p>
        </p:txBody>
      </p:sp>
      <p:grpSp>
        <p:nvGrpSpPr>
          <p:cNvPr id="28" name="Grupo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Forma libre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" name="Forma libre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" name="Óvalo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" name="Óvalo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" name="Óvalo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" name="Óvalo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" name="Forma libre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" name="Forma libre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" name="Forma libre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" name="Forma libre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9" name="Forma libre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0" name="Forma libre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" name="Forma libre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" name="Forma libre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3" name="Forma libre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4" name="Forma libre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5" name="Forma libre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6" name="Forma libre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50" name="Marcador de posición de imagen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 latinLnBrk="0">
              <a:buNone/>
              <a:defRPr lang="es-ES" sz="1600"/>
            </a:lvl1pPr>
            <a:lvl2pPr marL="457200" indent="0" latinLnBrk="0">
              <a:buNone/>
              <a:defRPr lang="es-ES" sz="2800"/>
            </a:lvl2pPr>
            <a:lvl3pPr marL="914400" indent="0" latinLnBrk="0">
              <a:buNone/>
              <a:defRPr lang="es-ES" sz="2400"/>
            </a:lvl3pPr>
            <a:lvl4pPr marL="1371600" indent="0" latinLnBrk="0">
              <a:buNone/>
              <a:defRPr lang="es-ES" sz="2000"/>
            </a:lvl4pPr>
            <a:lvl5pPr marL="1828800" indent="0" latinLnBrk="0">
              <a:buNone/>
              <a:defRPr lang="es-ES" sz="2000"/>
            </a:lvl5pPr>
            <a:lvl6pPr marL="2286000" indent="0" latinLnBrk="0">
              <a:buNone/>
              <a:defRPr lang="es-ES" sz="2000"/>
            </a:lvl6pPr>
            <a:lvl7pPr marL="2743200" indent="0" latinLnBrk="0">
              <a:buNone/>
              <a:defRPr lang="es-ES" sz="2000"/>
            </a:lvl7pPr>
            <a:lvl8pPr marL="3200400" indent="0" latinLnBrk="0">
              <a:buNone/>
              <a:defRPr lang="es-ES" sz="2000"/>
            </a:lvl8pPr>
            <a:lvl9pPr marL="3657600" indent="0" latinLnBrk="0">
              <a:buNone/>
              <a:defRPr lang="es-ES" sz="2000"/>
            </a:lvl9pPr>
          </a:lstStyle>
          <a:p>
            <a:r>
              <a:rPr lang="es-ES"/>
              <a:t>Haga clic en el icono para agregar una imagen</a:t>
            </a:r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posición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04/12/2013</a:t>
            </a:fld>
            <a:endParaRPr lang="es-ES"/>
          </a:p>
        </p:txBody>
      </p:sp>
      <p:sp>
        <p:nvSpPr>
          <p:cNvPr id="5" name="Marcador de posición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posición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y texto vertic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texto vertical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posición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04/12/2013</a:t>
            </a:fld>
            <a:endParaRPr lang="es-ES"/>
          </a:p>
        </p:txBody>
      </p:sp>
      <p:sp>
        <p:nvSpPr>
          <p:cNvPr id="5" name="Marcador de posición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posición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apositiva de título con imag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a libre 4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orma libre 5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orma libre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orma libre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orma libre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orma libre 9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orma libre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orma libre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orma libre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orma libre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orma libre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7" name="Grupo 16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8" name="Forma libre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orma libre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orma libre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orma libre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orma libre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orma libre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orma libre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orma libre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orma libre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ángulo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orma libre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ángulo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orma libre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orma libre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orma libre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orma libre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orma libre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ángulo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orma libre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orma libre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orma libre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orma libre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orma libre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orma libre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ángulo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orma libre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orma libre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orma libre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orma libre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orma libre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orma libre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orma libre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orma libre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orma libre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orma libre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orma libre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orma libre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orma libre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orma libre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ángulo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orma libre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orma libre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orma libre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orma libre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orma libre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orma libre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orma libre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orma libre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orma libre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orma libre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orma libre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orma libre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orma libre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orma libre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orma libre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orma libre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orma libre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orma libre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orma libre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orma libre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orma libre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orma libre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orma libre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orma libre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orma libre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orma libre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orma libre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orma libre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Rectángulo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orma libre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orma libre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orma libre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orma libre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orma libre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orma libre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orma libre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orma libre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orma libre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orma libre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orma libre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orma libre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Rectángulo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orma libre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ángulo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orma libre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orma libre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orma libre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orma libre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orma libre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orma libre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orma libre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orma libre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orma libre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orma libre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orma libre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orma libre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orma libre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Rectángulo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orma libre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orma libre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Rectángulo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orma libre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orma libre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orma libre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orma libre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orma libre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orma libre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orma libre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orma libre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orma libre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orma libre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orma libre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orma libre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orma libre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orma libre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orma libre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" name="Forma libre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orma libre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orma libre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orma libre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8" name="Grupo 137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9" name="Forma libre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orma libre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orma libre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orma libre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orma libre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orma libre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orma libre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orma libre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orma libre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orma libre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orma libre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orma libre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orma libre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orma libre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7" name="Forma libre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orma libre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orma libre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orma libre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orma libre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orma libre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orma libre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orma libre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orma libre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orma libre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orma libre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orma libre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orma libre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orma libre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1" name="Grupo 170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2" name="Grupo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5" name="Forma libre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orma libre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orma libre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orma libre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orma libre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orma libre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orma libre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orma libre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orma libre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orma libre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orma libre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orma libre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orma libre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orma libre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orma libre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orma libre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orma libre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orma libre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orma libre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orma libre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orma libre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orma libre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orma libre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orma libre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orma libre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orma libre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orma libre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orma libre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orma libre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orma libre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orma libre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orma libre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orma libre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orma libre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orma libre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orma libre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orma libre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orma libre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orma libre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orma libre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orma libre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orma libre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orma libre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Rectángulo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orma libre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ángulo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orma libre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orma libre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orma libre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orma libre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Rectángulo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orma libre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orma libre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orma libre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orma libre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orma libre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orma libre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orma libre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orma libre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orma libre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orma libre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orma libre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orma libre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orma libre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orma libre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orma libre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orma libre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orma libre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orma libre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Rectángulo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orma libre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orma libre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orma libre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orma libre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Rectángulo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orma libre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orma libre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orma libre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orma libre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orma libre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orma libre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orma libre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orma libre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orma libre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orma libre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orma libre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Rectángulo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orma libre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orma libre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orma libre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orma libre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orma libre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orma libre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Rectángulo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orma libre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orma libre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orma libre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orma libre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orma libre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orma libre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orma libre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orma libre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orma libre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orma libre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orma libre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orma libre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Rectángulo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orma libre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orma libre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orma libre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Rectángulo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orma libre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orma libre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orma libre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orma libre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orma libre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orma libre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Rectángulo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orma libre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orma libre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orma libre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orma libre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orma libre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orma libre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orma libre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orma libre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orma libre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orma libre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orma libre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Rectángulo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orma libre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orma libre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orma libre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orma libre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Rectángulo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orma libre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ángulo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orma libre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orma libre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orma libre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orma libre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orma libre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orma libre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orma libre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orma libre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orma libre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Rectángulo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orma libre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orma libre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orma libre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orma libre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orma libre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orma libre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orma libre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orma libre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orma libre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orma libre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orma libre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orma libre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orma libre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orma libre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orma libre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orma libre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orma libre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orma libre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orma libre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orma libre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orma libre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orma libre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orma libre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orma libre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orma libre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orma libre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orma libre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orma libre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orma libre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orma libre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orma libre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orma libre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orma libre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orma libre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orma libre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orma libre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orma libre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orma libre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orma libre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orma libre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orma libre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orma libre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orma libre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orma libre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orma libre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orma libre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orma libre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orma libre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orma libre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orma libre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orma libre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orma libre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orma libre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3" name="Grupo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5" name="Forma libre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orma libre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orma libre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orma libre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Rectángulo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orma libre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orma libre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orma libre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orma libre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orma libre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orma libre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orma libre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orma libre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orma libre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orma libre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orma libre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orma libre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orma libre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orma libre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orma libre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orma libre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orma libre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orma libre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orma libre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orma libre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orma libre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orma libre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orma libre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orma libre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orma libre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orma libre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orma libre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orma libre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orma libre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orma libre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orma libre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orma libre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orma libre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orma libre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orma libre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orma libre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orma libre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orma libre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orma libre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orma libre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orma libre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orma libre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orma libre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orma libre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orma libre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orma libre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orma libre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orma libre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orma libre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orma libre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orma libre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orma libre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orma libre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orma libre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orma libre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orma libre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orma libre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orma libre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orma libre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orma libre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orma libre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orma libre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orma libre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orma libre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orma libre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orma libre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orma libre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orma libre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orma libre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orma libre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orma libre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orma libre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orma libre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Rectángulo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orma libre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orma libre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orma libre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orma libre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orma libre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orma libre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orma libre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orma libre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orma libre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orma libre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orma libre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orma libre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orma libre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orma libre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orma libre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orma libre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orma libre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orma libre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orma libre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orma libre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orma libre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orma libre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orma libre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orma libre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orma libre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orma libre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orma libre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orma libre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orma libre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orma libre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orma libre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orma libre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Rectángulo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orma libre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orma libre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orma libre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orma libre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orma libre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orma libre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orma libre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orma libre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orma libre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orma libre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orma libre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orma libre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orma libre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orma libre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orma libre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orma libre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orma libre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orma libre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orma libre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orma libre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orma libre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orma libre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orma libre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orma libre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orma libre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orma libre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orma libre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orma libre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orma libre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orma libre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orma libre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Rectángulo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orma libre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orma libre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orma libre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orma libre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orma libre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orma libre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orma libre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orma libre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orma libre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orma libre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orma libre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orma libre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orma libre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orma libre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orma libre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orma libre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orma libre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orma libre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orma libre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orma libre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orma libre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orma libre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orma libre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orma libre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orma libre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orma libre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orma libre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orma libre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orma libre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orma libre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Rectángulo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orma libre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orma libre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orma libre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orma libre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orma libre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orma libre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orma libre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orma libre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orma libre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orma libre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orma libre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orma libre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orma libre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orma libre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orma libre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orma libre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orma libre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orma libre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orma libre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orma libre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orma libre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orma libre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orma libre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orma libre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orma libre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4" name="Forma libre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orma libre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orma libre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orma libre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orma libre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orma libre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orma libre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orma libre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orma libre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orma libre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orma libre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orma libre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orma libre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orma libre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orma libre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orma libre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orma libre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orma libre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orma libre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orma libre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orma libre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orma libre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orma libre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orma libre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orma libre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orma libre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Rectángulo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orma libre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orma libre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orma libre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orma libre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5" name="Forma libre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Autofit/>
          </a:bodyPr>
          <a:lstStyle>
            <a:lvl1pPr algn="ctr" latinLnBrk="0">
              <a:defRPr lang="es-ES" sz="2800"/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0"/>
              </a:spcBef>
              <a:buNone/>
              <a:defRPr lang="es-ES" sz="1400"/>
            </a:lvl1pPr>
            <a:lvl2pPr marL="457200" indent="0" algn="ctr" latinLnBrk="0">
              <a:buNone/>
              <a:defRPr lang="es-ES" sz="2000"/>
            </a:lvl2pPr>
            <a:lvl3pPr marL="914400" indent="0" algn="ctr" latinLnBrk="0">
              <a:buNone/>
              <a:defRPr lang="es-ES" sz="1800"/>
            </a:lvl3pPr>
            <a:lvl4pPr marL="1371600" indent="0" algn="ctr" latinLnBrk="0">
              <a:buNone/>
              <a:defRPr lang="es-ES" sz="1600"/>
            </a:lvl4pPr>
            <a:lvl5pPr marL="1828800" indent="0" algn="ctr" latinLnBrk="0">
              <a:buNone/>
              <a:defRPr lang="es-ES" sz="1600"/>
            </a:lvl5pPr>
            <a:lvl6pPr marL="2286000" indent="0" algn="ctr" latinLnBrk="0">
              <a:buNone/>
              <a:defRPr lang="es-ES" sz="1600"/>
            </a:lvl6pPr>
            <a:lvl7pPr marL="2743200" indent="0" algn="ctr" latinLnBrk="0">
              <a:buNone/>
              <a:defRPr lang="es-ES" sz="1600"/>
            </a:lvl7pPr>
            <a:lvl8pPr marL="3200400" indent="0" algn="ctr" latinLnBrk="0">
              <a:buNone/>
              <a:defRPr lang="es-ES" sz="1600"/>
            </a:lvl8pPr>
            <a:lvl9pPr marL="3657600" indent="0" algn="ctr" latinLnBrk="0">
              <a:buNone/>
              <a:defRPr lang="es-ES" sz="1600"/>
            </a:lvl9pPr>
          </a:lstStyle>
          <a:p>
            <a:r>
              <a:rPr lang="es-ES"/>
              <a:t>Haga clic para modificar el estilo de subtítulo del patrón</a:t>
            </a:r>
          </a:p>
        </p:txBody>
      </p:sp>
      <p:sp>
        <p:nvSpPr>
          <p:cNvPr id="608" name="Marcador de posición de imagen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s-E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s-ES"/>
              <a:t>Haga clic en el icono para agregar una imagen</a:t>
            </a:r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os imágenes horizont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rma libre 5"/>
          <p:cNvSpPr/>
          <p:nvPr userDrawn="1"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orma libre 6"/>
          <p:cNvSpPr/>
          <p:nvPr userDrawn="1"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orma libre 7"/>
          <p:cNvSpPr/>
          <p:nvPr userDrawn="1"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orma libre 385"/>
          <p:cNvSpPr>
            <a:spLocks noEditPoints="1"/>
          </p:cNvSpPr>
          <p:nvPr userDrawn="1"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orma libre 382"/>
          <p:cNvSpPr>
            <a:spLocks noEditPoints="1"/>
          </p:cNvSpPr>
          <p:nvPr userDrawn="1"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orma libre 383"/>
          <p:cNvSpPr>
            <a:spLocks noEditPoints="1"/>
          </p:cNvSpPr>
          <p:nvPr userDrawn="1"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13" name="Forma libre 380"/>
          <p:cNvSpPr>
            <a:spLocks noEditPoints="1"/>
          </p:cNvSpPr>
          <p:nvPr userDrawn="1"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orma libre 383"/>
          <p:cNvSpPr>
            <a:spLocks noEditPoints="1"/>
          </p:cNvSpPr>
          <p:nvPr userDrawn="1"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orma libre 385"/>
          <p:cNvSpPr>
            <a:spLocks noEditPoints="1"/>
          </p:cNvSpPr>
          <p:nvPr userDrawn="1"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orma libre 383"/>
          <p:cNvSpPr>
            <a:spLocks noEditPoints="1"/>
          </p:cNvSpPr>
          <p:nvPr userDrawn="1"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orma libre 380"/>
          <p:cNvSpPr>
            <a:spLocks noEditPoints="1"/>
          </p:cNvSpPr>
          <p:nvPr userDrawn="1"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orma libre 382"/>
          <p:cNvSpPr>
            <a:spLocks noEditPoints="1"/>
          </p:cNvSpPr>
          <p:nvPr userDrawn="1"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orma libre 381"/>
          <p:cNvSpPr>
            <a:spLocks noEditPoints="1"/>
          </p:cNvSpPr>
          <p:nvPr userDrawn="1"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orma libre 384"/>
          <p:cNvSpPr>
            <a:spLocks noEditPoints="1"/>
          </p:cNvSpPr>
          <p:nvPr userDrawn="1"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orma libre 381"/>
          <p:cNvSpPr>
            <a:spLocks noEditPoints="1"/>
          </p:cNvSpPr>
          <p:nvPr userDrawn="1"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orma libre 384"/>
          <p:cNvSpPr>
            <a:spLocks noEditPoints="1"/>
          </p:cNvSpPr>
          <p:nvPr userDrawn="1"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orma libre 385"/>
          <p:cNvSpPr>
            <a:spLocks noEditPoints="1"/>
          </p:cNvSpPr>
          <p:nvPr userDrawn="1"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orma libre 382"/>
          <p:cNvSpPr>
            <a:spLocks noEditPoints="1"/>
          </p:cNvSpPr>
          <p:nvPr userDrawn="1"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orma libre 380"/>
          <p:cNvSpPr>
            <a:spLocks noEditPoints="1"/>
          </p:cNvSpPr>
          <p:nvPr userDrawn="1"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orma libre 382"/>
          <p:cNvSpPr>
            <a:spLocks noEditPoints="1"/>
          </p:cNvSpPr>
          <p:nvPr userDrawn="1"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orma libre 381"/>
          <p:cNvSpPr>
            <a:spLocks noEditPoints="1"/>
          </p:cNvSpPr>
          <p:nvPr userDrawn="1"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orma libre 383"/>
          <p:cNvSpPr>
            <a:spLocks noEditPoints="1"/>
          </p:cNvSpPr>
          <p:nvPr userDrawn="1"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" name="Grupo 28"/>
          <p:cNvGrpSpPr/>
          <p:nvPr userDrawn="1"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30" name="Grupo 29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101" name="Forma libre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orma libre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orma libre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orma libre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orma libre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orma libre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orma libre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orma libre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orma libre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orma libre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orma libre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orma libre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orma libre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orma libre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1" name="Forma libre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2" name="Grupo 31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33" name="Forma libre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orma libre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orma libre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orma libre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orma libre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orma libre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orma libre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orma libre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orma libre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orma libre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orma libre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orma libre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orma libre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orma libre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orma libre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orma libre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orma libre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orma libre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orma libre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orma libre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orma libre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orma libre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orma libre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orma libre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orma libre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orma libre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orma libre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orma libre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orma libre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orma libre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orma libre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orma libre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orma libre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orma libre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orma libre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orma libre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orma libre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orma libre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orma libre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orma libre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orma libre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orma libre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orma libre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orma libre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orma libre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orma libre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orma libre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orma libre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orma libre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orma libre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orma libre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orma libre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orma libre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orma libre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orma libre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orma libre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orma libre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orma libre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orma libre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orma libre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orma libre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orma libre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orma libre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orma libre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orma libre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orma libre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orma libre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orma libre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5" name="Grupo 114"/>
          <p:cNvGrpSpPr/>
          <p:nvPr userDrawn="1"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116" name="Forma libre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orma libre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orma libre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orma libre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orma libre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orma libre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orma libre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orma libre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orma libre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Rectángulo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orma libre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Rectángulo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orma libre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orma libre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orma libre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orma libre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orma libre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Rectángulo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orma libre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orma libre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orma libre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orma libre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orma libre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orma libre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Rectángulo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orma libre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orma libre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orma libre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orma libre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orma libre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orma libre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orma libre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orma libre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orma libre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orma libre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orma libre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orma libre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orma libre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orma libre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Rectángulo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orma libre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orma libre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orma libre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orma libre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orma libre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orma libre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orma libre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orma libre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orma libre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orma libre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orma libre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orma libre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orma libre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orma libre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orma libre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orma libre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orma libre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orma libre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orma libre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orma libre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orma libre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orma libre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orma libre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orma libre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orma libre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orma libre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orma libre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orma libre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Rectángulo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orma libre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orma libre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orma libre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orma libre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orma libre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orma libre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orma libre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orma libre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orma libre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orma libre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orma libre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orma libre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Rectángulo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orma libre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Rectángulo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orma libre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orma libre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orma libre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orma libre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orma libre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orma libre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orma libre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orma libre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orma libre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orma libre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orma libre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orma libre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orma libre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Rectángulo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orma libre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orma libre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Rectángulo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orma libre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orma libre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orma libre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orma libre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orma libre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orma libre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orma libre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orma libre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orma libre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orma libre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orma libre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orma libre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orma libre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orma libre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orma libre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2" name="Forma libre 382"/>
          <p:cNvSpPr>
            <a:spLocks noEditPoints="1"/>
          </p:cNvSpPr>
          <p:nvPr userDrawn="1"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orma libre 381"/>
          <p:cNvSpPr>
            <a:spLocks noEditPoints="1"/>
          </p:cNvSpPr>
          <p:nvPr userDrawn="1"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" name="Marcador de posición de imagen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s-ES"/>
              <a:t>Haga clic en el icono para agregar una imagen</a:t>
            </a:r>
          </a:p>
        </p:txBody>
      </p:sp>
      <p:sp>
        <p:nvSpPr>
          <p:cNvPr id="719" name="Marcador de posición de imagen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es-ES" dirty="0"/>
              <a:t>Haga clic en el icono para agregar una imagen</a:t>
            </a:r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 latinLnBrk="0">
              <a:defRPr lang="es-ES" sz="2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5" name="Marcador de posición de texto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es-ES" sz="1400"/>
            </a:lvl1pPr>
            <a:lvl2pPr marL="0" indent="0" latinLnBrk="0">
              <a:buNone/>
              <a:defRPr lang="es-ES" sz="1400"/>
            </a:lvl2pPr>
            <a:lvl3pPr marL="0" indent="0" latinLnBrk="0">
              <a:buNone/>
              <a:defRPr lang="es-ES" sz="1400"/>
            </a:lvl3pPr>
            <a:lvl4pPr marL="0" indent="0" latinLnBrk="0">
              <a:buNone/>
              <a:defRPr lang="es-ES" sz="1400"/>
            </a:lvl4pPr>
            <a:lvl5pPr marL="0" indent="0" latinLnBrk="0">
              <a:buNone/>
              <a:defRPr lang="es-ES" sz="1400"/>
            </a:lvl5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os imágenes ovalad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rma libre 5"/>
          <p:cNvSpPr/>
          <p:nvPr userDrawn="1"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upo 6"/>
          <p:cNvGrpSpPr/>
          <p:nvPr userDrawn="1"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8" name="Forma libre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orma libre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upo 9"/>
          <p:cNvGrpSpPr/>
          <p:nvPr userDrawn="1"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11" name="Forma libre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orma libre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orma libre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orma libre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orma libre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orma libre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upo 16"/>
          <p:cNvGrpSpPr/>
          <p:nvPr userDrawn="1"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18" name="Forma libre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orma libre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orma libre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orma libre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orma libre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orma libre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orma libre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orma libre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orma libre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orma libre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orma libre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orma libre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orma libre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orma libre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orma libre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orma libre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orma libre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orma libre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orma libre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orma libre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Forma libre 37"/>
          <p:cNvSpPr/>
          <p:nvPr userDrawn="1"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orma libre 378"/>
          <p:cNvSpPr>
            <a:spLocks noEditPoints="1"/>
          </p:cNvSpPr>
          <p:nvPr userDrawn="1"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upo 39"/>
          <p:cNvGrpSpPr/>
          <p:nvPr userDrawn="1"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41" name="Forma libre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orma libre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orma libre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orma libre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orma libre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orma libre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upo 46"/>
          <p:cNvGrpSpPr/>
          <p:nvPr userDrawn="1"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48" name="Forma libre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orma libre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orma libre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orma libre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orma libre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orma libre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Forma libre 377"/>
          <p:cNvSpPr>
            <a:spLocks noEditPoints="1"/>
          </p:cNvSpPr>
          <p:nvPr userDrawn="1"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orma libre 378"/>
          <p:cNvSpPr>
            <a:spLocks noEditPoints="1"/>
          </p:cNvSpPr>
          <p:nvPr userDrawn="1"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6" name="Grupo 55"/>
          <p:cNvGrpSpPr/>
          <p:nvPr userDrawn="1"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57" name="Forma libre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orma libre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orma libre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orma libre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orma libre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orma libre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Forma libre 379"/>
          <p:cNvSpPr>
            <a:spLocks noEditPoints="1"/>
          </p:cNvSpPr>
          <p:nvPr userDrawn="1"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orma libre 386"/>
          <p:cNvSpPr>
            <a:spLocks noEditPoints="1"/>
          </p:cNvSpPr>
          <p:nvPr userDrawn="1"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orma libre 387"/>
          <p:cNvSpPr>
            <a:spLocks noEditPoints="1"/>
          </p:cNvSpPr>
          <p:nvPr userDrawn="1"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orma libre 388"/>
          <p:cNvSpPr>
            <a:spLocks noEditPoints="1"/>
          </p:cNvSpPr>
          <p:nvPr userDrawn="1"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orma libre 389"/>
          <p:cNvSpPr>
            <a:spLocks noEditPoints="1"/>
          </p:cNvSpPr>
          <p:nvPr userDrawn="1"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orma libre 390"/>
          <p:cNvSpPr>
            <a:spLocks noEditPoints="1"/>
          </p:cNvSpPr>
          <p:nvPr userDrawn="1"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orma libre 391"/>
          <p:cNvSpPr>
            <a:spLocks noEditPoints="1"/>
          </p:cNvSpPr>
          <p:nvPr userDrawn="1"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orma libre 381"/>
          <p:cNvSpPr>
            <a:spLocks noEditPoints="1"/>
          </p:cNvSpPr>
          <p:nvPr userDrawn="1"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orma libre 382"/>
          <p:cNvSpPr>
            <a:spLocks noEditPoints="1"/>
          </p:cNvSpPr>
          <p:nvPr userDrawn="1"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orma libre 383"/>
          <p:cNvSpPr>
            <a:spLocks noEditPoints="1"/>
          </p:cNvSpPr>
          <p:nvPr userDrawn="1"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orma libre 370"/>
          <p:cNvSpPr>
            <a:spLocks noEditPoints="1"/>
          </p:cNvSpPr>
          <p:nvPr userDrawn="1"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orma libre 371"/>
          <p:cNvSpPr>
            <a:spLocks noEditPoints="1"/>
          </p:cNvSpPr>
          <p:nvPr userDrawn="1"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orma libre 372"/>
          <p:cNvSpPr>
            <a:spLocks noEditPoints="1"/>
          </p:cNvSpPr>
          <p:nvPr userDrawn="1"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orma libre 373"/>
          <p:cNvSpPr>
            <a:spLocks noEditPoints="1"/>
          </p:cNvSpPr>
          <p:nvPr userDrawn="1"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orma libre 211"/>
          <p:cNvSpPr>
            <a:spLocks/>
          </p:cNvSpPr>
          <p:nvPr userDrawn="1"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orma libre 212"/>
          <p:cNvSpPr>
            <a:spLocks/>
          </p:cNvSpPr>
          <p:nvPr userDrawn="1"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orma libre 213"/>
          <p:cNvSpPr>
            <a:spLocks/>
          </p:cNvSpPr>
          <p:nvPr userDrawn="1"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orma libre 214"/>
          <p:cNvSpPr>
            <a:spLocks/>
          </p:cNvSpPr>
          <p:nvPr userDrawn="1"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orma libre 215"/>
          <p:cNvSpPr>
            <a:spLocks noEditPoints="1"/>
          </p:cNvSpPr>
          <p:nvPr userDrawn="1"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orma libre 216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orma libre 217"/>
          <p:cNvSpPr>
            <a:spLocks/>
          </p:cNvSpPr>
          <p:nvPr userDrawn="1"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orma libre 218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orma libre 219"/>
          <p:cNvSpPr>
            <a:spLocks/>
          </p:cNvSpPr>
          <p:nvPr userDrawn="1"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orma libre 220"/>
          <p:cNvSpPr>
            <a:spLocks/>
          </p:cNvSpPr>
          <p:nvPr userDrawn="1"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orma libre 221"/>
          <p:cNvSpPr>
            <a:spLocks/>
          </p:cNvSpPr>
          <p:nvPr userDrawn="1"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orma libre 222"/>
          <p:cNvSpPr>
            <a:spLocks/>
          </p:cNvSpPr>
          <p:nvPr userDrawn="1"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orma libre 223"/>
          <p:cNvSpPr>
            <a:spLocks/>
          </p:cNvSpPr>
          <p:nvPr userDrawn="1"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orma libre 224"/>
          <p:cNvSpPr>
            <a:spLocks/>
          </p:cNvSpPr>
          <p:nvPr userDrawn="1"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orma libre 225"/>
          <p:cNvSpPr>
            <a:spLocks/>
          </p:cNvSpPr>
          <p:nvPr userDrawn="1"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orma libre 226"/>
          <p:cNvSpPr>
            <a:spLocks/>
          </p:cNvSpPr>
          <p:nvPr userDrawn="1"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orma libre 227"/>
          <p:cNvSpPr>
            <a:spLocks/>
          </p:cNvSpPr>
          <p:nvPr userDrawn="1"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orma libre 228"/>
          <p:cNvSpPr>
            <a:spLocks/>
          </p:cNvSpPr>
          <p:nvPr userDrawn="1"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orma libre 229"/>
          <p:cNvSpPr>
            <a:spLocks/>
          </p:cNvSpPr>
          <p:nvPr userDrawn="1"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orma libre 230"/>
          <p:cNvSpPr>
            <a:spLocks/>
          </p:cNvSpPr>
          <p:nvPr userDrawn="1"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orma libre 231"/>
          <p:cNvSpPr>
            <a:spLocks/>
          </p:cNvSpPr>
          <p:nvPr userDrawn="1"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orma libre 232"/>
          <p:cNvSpPr>
            <a:spLocks/>
          </p:cNvSpPr>
          <p:nvPr userDrawn="1"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orma libre 233"/>
          <p:cNvSpPr>
            <a:spLocks/>
          </p:cNvSpPr>
          <p:nvPr userDrawn="1"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orma libre 234"/>
          <p:cNvSpPr>
            <a:spLocks/>
          </p:cNvSpPr>
          <p:nvPr userDrawn="1"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orma libre 235"/>
          <p:cNvSpPr>
            <a:spLocks/>
          </p:cNvSpPr>
          <p:nvPr userDrawn="1"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orma libre 236"/>
          <p:cNvSpPr>
            <a:spLocks/>
          </p:cNvSpPr>
          <p:nvPr userDrawn="1"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orma libre 237"/>
          <p:cNvSpPr>
            <a:spLocks/>
          </p:cNvSpPr>
          <p:nvPr userDrawn="1"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orma libre 238"/>
          <p:cNvSpPr>
            <a:spLocks/>
          </p:cNvSpPr>
          <p:nvPr userDrawn="1"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orma libre 239"/>
          <p:cNvSpPr>
            <a:spLocks/>
          </p:cNvSpPr>
          <p:nvPr userDrawn="1"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orma libre 240"/>
          <p:cNvSpPr>
            <a:spLocks/>
          </p:cNvSpPr>
          <p:nvPr userDrawn="1"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orma libre 241"/>
          <p:cNvSpPr>
            <a:spLocks/>
          </p:cNvSpPr>
          <p:nvPr userDrawn="1"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orma libre 242"/>
          <p:cNvSpPr>
            <a:spLocks/>
          </p:cNvSpPr>
          <p:nvPr userDrawn="1"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orma libre 243"/>
          <p:cNvSpPr>
            <a:spLocks/>
          </p:cNvSpPr>
          <p:nvPr userDrawn="1"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orma libre 244"/>
          <p:cNvSpPr>
            <a:spLocks/>
          </p:cNvSpPr>
          <p:nvPr userDrawn="1"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orma libre 245"/>
          <p:cNvSpPr>
            <a:spLocks/>
          </p:cNvSpPr>
          <p:nvPr userDrawn="1"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orma libre 246"/>
          <p:cNvSpPr>
            <a:spLocks/>
          </p:cNvSpPr>
          <p:nvPr userDrawn="1"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Rectángulo 247"/>
          <p:cNvSpPr>
            <a:spLocks noChangeArrowheads="1"/>
          </p:cNvSpPr>
          <p:nvPr userDrawn="1"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orma libre 248"/>
          <p:cNvSpPr>
            <a:spLocks/>
          </p:cNvSpPr>
          <p:nvPr userDrawn="1"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orma libre 249"/>
          <p:cNvSpPr>
            <a:spLocks/>
          </p:cNvSpPr>
          <p:nvPr userDrawn="1"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orma libre 250"/>
          <p:cNvSpPr>
            <a:spLocks/>
          </p:cNvSpPr>
          <p:nvPr userDrawn="1"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orma libre 251"/>
          <p:cNvSpPr>
            <a:spLocks/>
          </p:cNvSpPr>
          <p:nvPr userDrawn="1"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orma libre 252"/>
          <p:cNvSpPr>
            <a:spLocks/>
          </p:cNvSpPr>
          <p:nvPr userDrawn="1"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orma libre 253"/>
          <p:cNvSpPr>
            <a:spLocks/>
          </p:cNvSpPr>
          <p:nvPr userDrawn="1"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orma libre 254"/>
          <p:cNvSpPr>
            <a:spLocks/>
          </p:cNvSpPr>
          <p:nvPr userDrawn="1"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orma libre 255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orma libre 256"/>
          <p:cNvSpPr>
            <a:spLocks/>
          </p:cNvSpPr>
          <p:nvPr userDrawn="1"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orma libre 257"/>
          <p:cNvSpPr>
            <a:spLocks/>
          </p:cNvSpPr>
          <p:nvPr userDrawn="1"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orma libre 258"/>
          <p:cNvSpPr>
            <a:spLocks/>
          </p:cNvSpPr>
          <p:nvPr userDrawn="1"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orma libre 259"/>
          <p:cNvSpPr>
            <a:spLocks/>
          </p:cNvSpPr>
          <p:nvPr userDrawn="1"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orma libre 260"/>
          <p:cNvSpPr>
            <a:spLocks/>
          </p:cNvSpPr>
          <p:nvPr userDrawn="1"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orma libre 261"/>
          <p:cNvSpPr>
            <a:spLocks/>
          </p:cNvSpPr>
          <p:nvPr userDrawn="1"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orma libre 262"/>
          <p:cNvSpPr>
            <a:spLocks/>
          </p:cNvSpPr>
          <p:nvPr userDrawn="1"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Rectángulo 263"/>
          <p:cNvSpPr>
            <a:spLocks noChangeArrowheads="1"/>
          </p:cNvSpPr>
          <p:nvPr userDrawn="1"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orma libre 264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orma libre 265"/>
          <p:cNvSpPr>
            <a:spLocks/>
          </p:cNvSpPr>
          <p:nvPr userDrawn="1"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orma libre 266"/>
          <p:cNvSpPr>
            <a:spLocks/>
          </p:cNvSpPr>
          <p:nvPr userDrawn="1"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orma libre 267"/>
          <p:cNvSpPr>
            <a:spLocks/>
          </p:cNvSpPr>
          <p:nvPr userDrawn="1"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orma libre 268"/>
          <p:cNvSpPr>
            <a:spLocks/>
          </p:cNvSpPr>
          <p:nvPr userDrawn="1"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orma libre 269"/>
          <p:cNvSpPr>
            <a:spLocks/>
          </p:cNvSpPr>
          <p:nvPr userDrawn="1"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orma libre 270"/>
          <p:cNvSpPr>
            <a:spLocks/>
          </p:cNvSpPr>
          <p:nvPr userDrawn="1"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orma libre 271"/>
          <p:cNvSpPr>
            <a:spLocks/>
          </p:cNvSpPr>
          <p:nvPr userDrawn="1"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orma libre 272"/>
          <p:cNvSpPr>
            <a:spLocks/>
          </p:cNvSpPr>
          <p:nvPr userDrawn="1"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orma libre 273"/>
          <p:cNvSpPr>
            <a:spLocks/>
          </p:cNvSpPr>
          <p:nvPr userDrawn="1"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orma libre 274"/>
          <p:cNvSpPr>
            <a:spLocks/>
          </p:cNvSpPr>
          <p:nvPr userDrawn="1"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orma libre 275"/>
          <p:cNvSpPr>
            <a:spLocks/>
          </p:cNvSpPr>
          <p:nvPr userDrawn="1"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orma libre 276"/>
          <p:cNvSpPr>
            <a:spLocks/>
          </p:cNvSpPr>
          <p:nvPr userDrawn="1"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orma libre 277"/>
          <p:cNvSpPr>
            <a:spLocks/>
          </p:cNvSpPr>
          <p:nvPr userDrawn="1"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orma libre 278"/>
          <p:cNvSpPr>
            <a:spLocks/>
          </p:cNvSpPr>
          <p:nvPr userDrawn="1"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orma libre 279"/>
          <p:cNvSpPr>
            <a:spLocks/>
          </p:cNvSpPr>
          <p:nvPr userDrawn="1"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Rectángulo 280"/>
          <p:cNvSpPr>
            <a:spLocks noChangeArrowheads="1"/>
          </p:cNvSpPr>
          <p:nvPr userDrawn="1"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orma libre 281"/>
          <p:cNvSpPr>
            <a:spLocks/>
          </p:cNvSpPr>
          <p:nvPr userDrawn="1"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orma libre 282"/>
          <p:cNvSpPr>
            <a:spLocks/>
          </p:cNvSpPr>
          <p:nvPr userDrawn="1"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orma libre 283"/>
          <p:cNvSpPr>
            <a:spLocks/>
          </p:cNvSpPr>
          <p:nvPr userDrawn="1"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orma libre 284"/>
          <p:cNvSpPr>
            <a:spLocks noEditPoints="1"/>
          </p:cNvSpPr>
          <p:nvPr userDrawn="1"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orma libre 285"/>
          <p:cNvSpPr>
            <a:spLocks/>
          </p:cNvSpPr>
          <p:nvPr userDrawn="1"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orma libre 286"/>
          <p:cNvSpPr>
            <a:spLocks/>
          </p:cNvSpPr>
          <p:nvPr userDrawn="1"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orma libre 287"/>
          <p:cNvSpPr>
            <a:spLocks/>
          </p:cNvSpPr>
          <p:nvPr userDrawn="1"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orma libre 288"/>
          <p:cNvSpPr>
            <a:spLocks/>
          </p:cNvSpPr>
          <p:nvPr userDrawn="1"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orma libre 289"/>
          <p:cNvSpPr>
            <a:spLocks/>
          </p:cNvSpPr>
          <p:nvPr userDrawn="1"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orma libre 290"/>
          <p:cNvSpPr>
            <a:spLocks/>
          </p:cNvSpPr>
          <p:nvPr userDrawn="1"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orma libre 291"/>
          <p:cNvSpPr>
            <a:spLocks/>
          </p:cNvSpPr>
          <p:nvPr userDrawn="1"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orma libre 292"/>
          <p:cNvSpPr>
            <a:spLocks/>
          </p:cNvSpPr>
          <p:nvPr userDrawn="1"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orma libre 293"/>
          <p:cNvSpPr>
            <a:spLocks/>
          </p:cNvSpPr>
          <p:nvPr userDrawn="1"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orma libre 294"/>
          <p:cNvSpPr>
            <a:spLocks/>
          </p:cNvSpPr>
          <p:nvPr userDrawn="1"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orma libre 295"/>
          <p:cNvSpPr>
            <a:spLocks/>
          </p:cNvSpPr>
          <p:nvPr userDrawn="1"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orma libre 296"/>
          <p:cNvSpPr>
            <a:spLocks/>
          </p:cNvSpPr>
          <p:nvPr userDrawn="1"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orma libre 297"/>
          <p:cNvSpPr>
            <a:spLocks/>
          </p:cNvSpPr>
          <p:nvPr userDrawn="1"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orma libre 298"/>
          <p:cNvSpPr>
            <a:spLocks/>
          </p:cNvSpPr>
          <p:nvPr userDrawn="1"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orma libre 299"/>
          <p:cNvSpPr>
            <a:spLocks/>
          </p:cNvSpPr>
          <p:nvPr userDrawn="1"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orma libre 300"/>
          <p:cNvSpPr>
            <a:spLocks/>
          </p:cNvSpPr>
          <p:nvPr userDrawn="1"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orma libre 301"/>
          <p:cNvSpPr>
            <a:spLocks/>
          </p:cNvSpPr>
          <p:nvPr userDrawn="1"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orma libre 302"/>
          <p:cNvSpPr>
            <a:spLocks/>
          </p:cNvSpPr>
          <p:nvPr userDrawn="1"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orma libre 303"/>
          <p:cNvSpPr>
            <a:spLocks/>
          </p:cNvSpPr>
          <p:nvPr userDrawn="1"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orma libre 304"/>
          <p:cNvSpPr>
            <a:spLocks/>
          </p:cNvSpPr>
          <p:nvPr userDrawn="1"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orma libre 305"/>
          <p:cNvSpPr>
            <a:spLocks/>
          </p:cNvSpPr>
          <p:nvPr userDrawn="1"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orma libre 306"/>
          <p:cNvSpPr>
            <a:spLocks/>
          </p:cNvSpPr>
          <p:nvPr userDrawn="1"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orma libre 307"/>
          <p:cNvSpPr>
            <a:spLocks/>
          </p:cNvSpPr>
          <p:nvPr userDrawn="1"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orma libre 308"/>
          <p:cNvSpPr>
            <a:spLocks/>
          </p:cNvSpPr>
          <p:nvPr userDrawn="1"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orma libre 309"/>
          <p:cNvSpPr>
            <a:spLocks/>
          </p:cNvSpPr>
          <p:nvPr userDrawn="1"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orma libre 310"/>
          <p:cNvSpPr>
            <a:spLocks/>
          </p:cNvSpPr>
          <p:nvPr userDrawn="1"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orma libre 311"/>
          <p:cNvSpPr>
            <a:spLocks/>
          </p:cNvSpPr>
          <p:nvPr userDrawn="1"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orma libre 312"/>
          <p:cNvSpPr>
            <a:spLocks/>
          </p:cNvSpPr>
          <p:nvPr userDrawn="1"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orma libre 313"/>
          <p:cNvSpPr>
            <a:spLocks/>
          </p:cNvSpPr>
          <p:nvPr userDrawn="1"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orma libre 314"/>
          <p:cNvSpPr>
            <a:spLocks/>
          </p:cNvSpPr>
          <p:nvPr userDrawn="1"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orma libre 315"/>
          <p:cNvSpPr>
            <a:spLocks/>
          </p:cNvSpPr>
          <p:nvPr userDrawn="1"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orma libre 316"/>
          <p:cNvSpPr>
            <a:spLocks/>
          </p:cNvSpPr>
          <p:nvPr userDrawn="1"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Forma libre 317"/>
          <p:cNvSpPr>
            <a:spLocks/>
          </p:cNvSpPr>
          <p:nvPr userDrawn="1"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orma libre 318"/>
          <p:cNvSpPr>
            <a:spLocks/>
          </p:cNvSpPr>
          <p:nvPr userDrawn="1"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orma libre 319"/>
          <p:cNvSpPr>
            <a:spLocks/>
          </p:cNvSpPr>
          <p:nvPr userDrawn="1"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orma libre 320"/>
          <p:cNvSpPr>
            <a:spLocks/>
          </p:cNvSpPr>
          <p:nvPr userDrawn="1"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Forma libre 321"/>
          <p:cNvSpPr>
            <a:spLocks/>
          </p:cNvSpPr>
          <p:nvPr userDrawn="1"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Forma libre 322"/>
          <p:cNvSpPr>
            <a:spLocks/>
          </p:cNvSpPr>
          <p:nvPr userDrawn="1"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Forma libre 323"/>
          <p:cNvSpPr>
            <a:spLocks/>
          </p:cNvSpPr>
          <p:nvPr userDrawn="1"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Forma libre 324"/>
          <p:cNvSpPr>
            <a:spLocks/>
          </p:cNvSpPr>
          <p:nvPr userDrawn="1"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Rectángulo 325"/>
          <p:cNvSpPr>
            <a:spLocks noChangeArrowheads="1"/>
          </p:cNvSpPr>
          <p:nvPr userDrawn="1"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Forma libre 326"/>
          <p:cNvSpPr>
            <a:spLocks/>
          </p:cNvSpPr>
          <p:nvPr userDrawn="1"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Forma libre 327"/>
          <p:cNvSpPr>
            <a:spLocks/>
          </p:cNvSpPr>
          <p:nvPr userDrawn="1"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orma libre 328"/>
          <p:cNvSpPr>
            <a:spLocks/>
          </p:cNvSpPr>
          <p:nvPr userDrawn="1"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Forma libre 329"/>
          <p:cNvSpPr>
            <a:spLocks/>
          </p:cNvSpPr>
          <p:nvPr userDrawn="1"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Forma libre 330"/>
          <p:cNvSpPr>
            <a:spLocks/>
          </p:cNvSpPr>
          <p:nvPr userDrawn="1"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Forma libre 331"/>
          <p:cNvSpPr>
            <a:spLocks/>
          </p:cNvSpPr>
          <p:nvPr userDrawn="1"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Forma libre 332"/>
          <p:cNvSpPr>
            <a:spLocks/>
          </p:cNvSpPr>
          <p:nvPr userDrawn="1"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orma libre 333"/>
          <p:cNvSpPr>
            <a:spLocks/>
          </p:cNvSpPr>
          <p:nvPr userDrawn="1"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orma libre 334"/>
          <p:cNvSpPr>
            <a:spLocks/>
          </p:cNvSpPr>
          <p:nvPr userDrawn="1"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orma libre 335"/>
          <p:cNvSpPr>
            <a:spLocks/>
          </p:cNvSpPr>
          <p:nvPr userDrawn="1"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orma libre 336"/>
          <p:cNvSpPr>
            <a:spLocks/>
          </p:cNvSpPr>
          <p:nvPr userDrawn="1"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orma libre 337"/>
          <p:cNvSpPr>
            <a:spLocks/>
          </p:cNvSpPr>
          <p:nvPr userDrawn="1"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orma libre 338"/>
          <p:cNvSpPr>
            <a:spLocks/>
          </p:cNvSpPr>
          <p:nvPr userDrawn="1"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orma libre 339"/>
          <p:cNvSpPr>
            <a:spLocks/>
          </p:cNvSpPr>
          <p:nvPr userDrawn="1"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orma libre 340"/>
          <p:cNvSpPr>
            <a:spLocks/>
          </p:cNvSpPr>
          <p:nvPr userDrawn="1"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orma libre 341"/>
          <p:cNvSpPr>
            <a:spLocks/>
          </p:cNvSpPr>
          <p:nvPr userDrawn="1"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orma libre 342"/>
          <p:cNvSpPr>
            <a:spLocks/>
          </p:cNvSpPr>
          <p:nvPr userDrawn="1"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orma libre 343"/>
          <p:cNvSpPr>
            <a:spLocks/>
          </p:cNvSpPr>
          <p:nvPr userDrawn="1"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orma libre 344"/>
          <p:cNvSpPr>
            <a:spLocks noEditPoints="1"/>
          </p:cNvSpPr>
          <p:nvPr userDrawn="1"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orma libre 345"/>
          <p:cNvSpPr>
            <a:spLocks/>
          </p:cNvSpPr>
          <p:nvPr userDrawn="1"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orma libre 346"/>
          <p:cNvSpPr>
            <a:spLocks/>
          </p:cNvSpPr>
          <p:nvPr userDrawn="1"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orma libre 347"/>
          <p:cNvSpPr>
            <a:spLocks/>
          </p:cNvSpPr>
          <p:nvPr userDrawn="1"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orma libre 348"/>
          <p:cNvSpPr>
            <a:spLocks/>
          </p:cNvSpPr>
          <p:nvPr userDrawn="1"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Forma libre 349"/>
          <p:cNvSpPr>
            <a:spLocks/>
          </p:cNvSpPr>
          <p:nvPr userDrawn="1"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Rectángulo 350"/>
          <p:cNvSpPr>
            <a:spLocks noChangeArrowheads="1"/>
          </p:cNvSpPr>
          <p:nvPr userDrawn="1"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Forma libre 351"/>
          <p:cNvSpPr>
            <a:spLocks/>
          </p:cNvSpPr>
          <p:nvPr userDrawn="1"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Forma libre 352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Forma libre 353"/>
          <p:cNvSpPr>
            <a:spLocks/>
          </p:cNvSpPr>
          <p:nvPr userDrawn="1"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Forma libre 354"/>
          <p:cNvSpPr>
            <a:spLocks/>
          </p:cNvSpPr>
          <p:nvPr userDrawn="1"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orma libre 355"/>
          <p:cNvSpPr>
            <a:spLocks/>
          </p:cNvSpPr>
          <p:nvPr userDrawn="1"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orma libre 356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orma libre 357"/>
          <p:cNvSpPr>
            <a:spLocks/>
          </p:cNvSpPr>
          <p:nvPr userDrawn="1"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orma libre 358"/>
          <p:cNvSpPr>
            <a:spLocks/>
          </p:cNvSpPr>
          <p:nvPr userDrawn="1"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orma libre 359"/>
          <p:cNvSpPr>
            <a:spLocks/>
          </p:cNvSpPr>
          <p:nvPr userDrawn="1"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orma libre 360"/>
          <p:cNvSpPr>
            <a:spLocks/>
          </p:cNvSpPr>
          <p:nvPr userDrawn="1"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orma libre 361"/>
          <p:cNvSpPr>
            <a:spLocks/>
          </p:cNvSpPr>
          <p:nvPr userDrawn="1"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Rectángulo 362"/>
          <p:cNvSpPr>
            <a:spLocks noChangeArrowheads="1"/>
          </p:cNvSpPr>
          <p:nvPr userDrawn="1"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Rectángulo 363"/>
          <p:cNvSpPr>
            <a:spLocks noChangeArrowheads="1"/>
          </p:cNvSpPr>
          <p:nvPr userDrawn="1"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orma libre 364"/>
          <p:cNvSpPr>
            <a:spLocks noEditPoints="1"/>
          </p:cNvSpPr>
          <p:nvPr userDrawn="1"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orma libre 365"/>
          <p:cNvSpPr>
            <a:spLocks/>
          </p:cNvSpPr>
          <p:nvPr userDrawn="1"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orma libre 366"/>
          <p:cNvSpPr>
            <a:spLocks/>
          </p:cNvSpPr>
          <p:nvPr userDrawn="1"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33" name="Grupo 232"/>
          <p:cNvGrpSpPr/>
          <p:nvPr userDrawn="1"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234" name="Forma libre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orma libre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orma libre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orma libre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orma libre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orma libre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orma libre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orma libre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orma libre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orma libre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orma libre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orma libre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orma libre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orma libre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orma libre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orma libre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orma libre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orma libre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orma libre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Rectángulo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orma libre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orma libre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orma libre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orma libre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orma libre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orma libre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orma libre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orma libre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orma libre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orma libre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orma libre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orma libre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orma libre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orma libre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orma libre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orma libre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Rectángulo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orma libre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orma libre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orma libre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orma libre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orma libre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orma libre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orma libre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orma libre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orma libre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orma libre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Rectángulo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orma libre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orma libre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orma libre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orma libre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Rectángulo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orma libre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Rectángulo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orma libre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orma libre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orma libre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orma libre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orma libre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orma libre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orma libre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orma libre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orma libre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orma libre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orma libre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orma libre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orma libre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orma libre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Rectángulo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orma libre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orma libre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orma libre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orma libre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orma libre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orma libre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orma libre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orma libre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orma libre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orma libre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orma libre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orma libre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orma libre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orma libre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orma libre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orma libre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orma libre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Rectángulo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orma libre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orma libre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orma libre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orma libre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orma libre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orma libre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orma libre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orma libre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orma libre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Rectángulo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orma libre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Rectángulo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orma libre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orma libre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orma libre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orma libre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orma libre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orma libre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orma libre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orma libre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orma libre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orma libre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orma libre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orma libre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orma libre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orma libre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orma libre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orma libre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orma libre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orma libre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orma libre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orma libre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orma libre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orma libre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orma libre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orma libre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orma libre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orma libre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orma libre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orma libre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orma libre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orma libre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orma libre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ángulo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orma libre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orma libre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orma libre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orma libre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orma libre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orma libre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orma libre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orma libre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orma libre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orma libre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orma libre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orma libre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orma libre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orma libre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orma libre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orma libre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orma libre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orma libre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orma libre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orma libre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orma libre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orma libre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orma libre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orma libre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orma libre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orma libre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orma libre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orma libre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orma libre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orma libre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orma libre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orma libre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orma libre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Rectángulo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orma libre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orma libre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orma libre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orma libre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orma libre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orma libre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orma libre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orma libre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orma libre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orma libre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orma libre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orma libre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Rectángulo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orma libre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orma libre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Grupo 414"/>
          <p:cNvGrpSpPr/>
          <p:nvPr userDrawn="1"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416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orma libre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8" name="Grupo 417"/>
          <p:cNvGrpSpPr/>
          <p:nvPr userDrawn="1"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419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orma libre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6" name="Marcador de posición de imagen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s-ES" sz="1200">
                <a:solidFill>
                  <a:schemeClr val="tx1"/>
                </a:solidFill>
              </a:defRPr>
            </a:lvl1pPr>
          </a:lstStyle>
          <a:p>
            <a:r>
              <a:rPr lang="es-ES" dirty="0"/>
              <a:t>Haga clic en el icono para agregar una imagen</a:t>
            </a:r>
          </a:p>
        </p:txBody>
      </p:sp>
      <p:sp>
        <p:nvSpPr>
          <p:cNvPr id="880" name="Marcador de posición de imagen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s-ES" sz="1200">
                <a:solidFill>
                  <a:schemeClr val="tx1"/>
                </a:solidFill>
              </a:defRPr>
            </a:lvl1pPr>
          </a:lstStyle>
          <a:p>
            <a:r>
              <a:rPr lang="es-ES"/>
              <a:t>Haga clic en el icono para agregar una imagen</a:t>
            </a:r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es-ES" sz="2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5" name="Marcador de posición de texto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es-ES" sz="1400"/>
            </a:lvl1pPr>
            <a:lvl2pPr marL="0" indent="0" latinLnBrk="0">
              <a:buNone/>
              <a:defRPr lang="es-ES" sz="1400"/>
            </a:lvl2pPr>
            <a:lvl3pPr marL="0" indent="0" latinLnBrk="0">
              <a:buNone/>
              <a:defRPr lang="es-ES" sz="1400"/>
            </a:lvl3pPr>
            <a:lvl4pPr marL="0" indent="0" latinLnBrk="0">
              <a:buNone/>
              <a:defRPr lang="es-ES" sz="1400"/>
            </a:lvl4pPr>
            <a:lvl5pPr marL="0" indent="0" latinLnBrk="0">
              <a:buNone/>
              <a:defRPr lang="es-ES" sz="1400"/>
            </a:lvl5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res imágenes ovalad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a libre 6"/>
          <p:cNvSpPr/>
          <p:nvPr userDrawn="1"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orma libre 7"/>
          <p:cNvSpPr/>
          <p:nvPr userDrawn="1"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22"/>
          <p:cNvSpPr/>
          <p:nvPr userDrawn="1"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22"/>
          <p:cNvSpPr/>
          <p:nvPr userDrawn="1"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orma libre 6"/>
          <p:cNvSpPr>
            <a:spLocks noEditPoints="1"/>
          </p:cNvSpPr>
          <p:nvPr userDrawn="1"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orma libre 6"/>
          <p:cNvSpPr>
            <a:spLocks noEditPoints="1"/>
          </p:cNvSpPr>
          <p:nvPr userDrawn="1"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orma libre 12"/>
          <p:cNvSpPr/>
          <p:nvPr userDrawn="1"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orma libre 13"/>
          <p:cNvSpPr/>
          <p:nvPr userDrawn="1"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upo 14"/>
          <p:cNvGrpSpPr/>
          <p:nvPr userDrawn="1"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16" name="Forma libre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orma libre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orma libre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orma libre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Oval 12"/>
          <p:cNvSpPr/>
          <p:nvPr userDrawn="1"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orma libre 6"/>
          <p:cNvSpPr>
            <a:spLocks noEditPoints="1"/>
          </p:cNvSpPr>
          <p:nvPr userDrawn="1"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Marcador de posición de imagen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s-ES" dirty="0"/>
              <a:t>Haga clic en el icono para agregar una imagen</a:t>
            </a:r>
          </a:p>
        </p:txBody>
      </p:sp>
      <p:sp>
        <p:nvSpPr>
          <p:cNvPr id="616" name="Marcador de posición de imagen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s-ES" sz="1200"/>
            </a:lvl1pPr>
          </a:lstStyle>
          <a:p>
            <a:r>
              <a:rPr lang="es-ES"/>
              <a:t>Haga clic en el icono para agregar una imagen</a:t>
            </a:r>
          </a:p>
        </p:txBody>
      </p:sp>
      <p:sp>
        <p:nvSpPr>
          <p:cNvPr id="626" name="Marcador de posición de imagen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s-ES" sz="1200"/>
            </a:lvl1pPr>
          </a:lstStyle>
          <a:p>
            <a:r>
              <a:rPr lang="es-ES"/>
              <a:t>Haga clic en el icono para agregar una imagen</a:t>
            </a:r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es-ES" sz="2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5" name="Marcador de posición de texto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es-ES" sz="1400"/>
            </a:lvl1pPr>
            <a:lvl2pPr marL="0" indent="0" latinLnBrk="0">
              <a:buNone/>
              <a:defRPr lang="es-ES" sz="1400"/>
            </a:lvl2pPr>
            <a:lvl3pPr marL="0" indent="0" latinLnBrk="0">
              <a:buNone/>
              <a:defRPr lang="es-ES" sz="1400"/>
            </a:lvl3pPr>
            <a:lvl4pPr marL="0" indent="0" latinLnBrk="0">
              <a:buNone/>
              <a:defRPr lang="es-ES" sz="1400"/>
            </a:lvl4pPr>
            <a:lvl5pPr marL="0" indent="0" latinLnBrk="0">
              <a:buNone/>
              <a:defRPr lang="es-ES" sz="1400"/>
            </a:lvl5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os imágenes vertic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rma libre 5"/>
          <p:cNvSpPr/>
          <p:nvPr userDrawn="1"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upo 6"/>
          <p:cNvGrpSpPr/>
          <p:nvPr userDrawn="1"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8" name="Forma libre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orma libre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Forma libre 9"/>
          <p:cNvSpPr/>
          <p:nvPr userDrawn="1"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upo 10"/>
          <p:cNvGrpSpPr/>
          <p:nvPr userDrawn="1"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12" name="Forma libre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orma libre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orma libre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upo 14"/>
          <p:cNvGrpSpPr/>
          <p:nvPr userDrawn="1"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16" name="Forma libre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orma libre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orma libre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upo 18"/>
          <p:cNvGrpSpPr/>
          <p:nvPr userDrawn="1"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20" name="Forma libre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orma libre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orma libre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orma libre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orma libre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orma libre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orma libre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orma libre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orma libre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orma libre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orma libre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orma libre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orma libre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orma libre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orma libre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orma libre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orma libre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orma libre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orma libre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orma libre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orma libre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orma libre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orma libre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orma libre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orma libre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orma libre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orma libre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orma libre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orma libre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orma libre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orma libre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orma libre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orma libre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orma libre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orma libre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orma libre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orma libre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orma libre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orma libre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orma libre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orma libre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orma libre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orma libre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orma libre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orma libre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orma libre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orma libre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orma libre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orma libre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orma libre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orma libre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orma libre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orma libre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orma libre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orma libre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orma libre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orma libre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orma libre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orma libre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orma libre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orma libre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orma libre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orma libre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orma libre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orma libre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orma libre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orma libre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orma libre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orma libre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orma libre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orma libre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orma libre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orma libre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orma libre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orma libre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orma libre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orma libre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orma libre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orma libre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orma libre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orma libre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orma libre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orma libre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orma libre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orma libre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orma libre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orma libre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orma libre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orma libre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orma libre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orma libre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orma libre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orma libre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orma libre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orma libre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orma libre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orma libre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orma libre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orma libre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orma libre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ángulo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orma libre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orma libre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orma libre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orma libre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orma libre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orma libre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orma libre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orma libre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orma libre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orma libre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orma libre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orma libre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orma libre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orma libre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orma libre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orma libre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orma libre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orma libre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orma libre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Rectángulo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orma libre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orma libre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orma libre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orma libre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orma libre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orma libre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orma libre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orma libre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orma libre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orma libre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orma libre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orma libre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orma libre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orma libre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orma libre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orma libre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orma libre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Rectángulo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orma libre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orma libre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orma libre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orma libre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Rectángulo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orma libre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Rectángulo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ángulo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orma libre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orma libre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orma libre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ctángulo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orma libre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ángulo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orma libre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" name="Grupo 173"/>
          <p:cNvGrpSpPr/>
          <p:nvPr userDrawn="1"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175" name="Forma libre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orma libre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orma libre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orma libre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orma libre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orma libre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orma libre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orma libre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orma libre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orma libre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orma libre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orma libre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orma libre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orma libre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orma libre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orma libre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orma libre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8" name="Marcador de posición de imagen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s-E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s-ES"/>
              <a:t>Haga clic en el icono para agregar una imagen</a:t>
            </a:r>
          </a:p>
        </p:txBody>
      </p:sp>
      <p:sp>
        <p:nvSpPr>
          <p:cNvPr id="796" name="Marcador de posición de imagen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s-E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s-ES"/>
              <a:t>Haga clic en el icono para agregar una imagen</a:t>
            </a:r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 latinLnBrk="0">
              <a:defRPr lang="es-ES" sz="2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5" name="Marcador de posición de texto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es-ES" sz="1400"/>
            </a:lvl1pPr>
            <a:lvl2pPr marL="0" indent="0" latinLnBrk="0">
              <a:buNone/>
              <a:defRPr lang="es-ES" sz="1400"/>
            </a:lvl2pPr>
            <a:lvl3pPr marL="0" indent="0" latinLnBrk="0">
              <a:buNone/>
              <a:defRPr lang="es-ES" sz="1400"/>
            </a:lvl3pPr>
            <a:lvl4pPr marL="0" indent="0" latinLnBrk="0">
              <a:buNone/>
              <a:defRPr lang="es-ES" sz="1400"/>
            </a:lvl4pPr>
            <a:lvl5pPr marL="0" indent="0" latinLnBrk="0">
              <a:buNone/>
              <a:defRPr lang="es-ES" sz="1400"/>
            </a:lvl5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ágenes horizontales y vertic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rma libre 5"/>
          <p:cNvSpPr/>
          <p:nvPr userDrawn="1"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orma libre 6"/>
          <p:cNvSpPr/>
          <p:nvPr userDrawn="1"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upo 7"/>
          <p:cNvGrpSpPr/>
          <p:nvPr userDrawn="1"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9" name="Forma libre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orma libre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orma libre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orma libre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orma libre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orma libre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orma libre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orma libre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orma libre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orma libre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orma libre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orma libre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orma libre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orma libre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orma libre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orma libre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orma libre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orma libre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orma libre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ángulo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orma libre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orma libre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orma libre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orma libre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ángulo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orma libre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ángulo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orma libre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orma libre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orma libre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orma libre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orma libre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orma libre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orma libre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orma libre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orma libre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orma libre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orma libre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orma libre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orma libre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orma libre 5"/>
          <p:cNvSpPr>
            <a:spLocks noEditPoints="1"/>
          </p:cNvSpPr>
          <p:nvPr userDrawn="1"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0" name="Grupo 49"/>
          <p:cNvGrpSpPr/>
          <p:nvPr userDrawn="1"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51" name="Forma libre 50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orma libre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orma libre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orma libre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orma libre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orma libre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orma libre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orma libre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orma libre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orma libre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orma libre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orma libre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orma libre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orma libre 63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orma libre 64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orma libre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orma libre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orma libre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orma libre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orma libre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orma libre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orma libre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upo 72"/>
          <p:cNvGrpSpPr/>
          <p:nvPr userDrawn="1"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74" name="Forma libre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orma libre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orma libre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orma libre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orma libre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orma libre 78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" name="Marcador de posición de imagen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s-ES" sz="1400"/>
            </a:lvl1pPr>
          </a:lstStyle>
          <a:p>
            <a:r>
              <a:rPr lang="es-ES"/>
              <a:t>Haga clic en el icono para agregar una imagen</a:t>
            </a:r>
          </a:p>
        </p:txBody>
      </p:sp>
      <p:sp>
        <p:nvSpPr>
          <p:cNvPr id="309" name="Marcador de posición de imagen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s-ES" sz="1400"/>
            </a:lvl1pPr>
          </a:lstStyle>
          <a:p>
            <a:r>
              <a:rPr lang="es-ES"/>
              <a:t>Haga clic en el icono para agregar una imagen</a:t>
            </a:r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 latinLnBrk="0">
              <a:defRPr lang="es-ES" sz="2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5" name="Marcador de posición de texto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es-ES" sz="1400"/>
            </a:lvl1pPr>
            <a:lvl2pPr marL="0" indent="0" latinLnBrk="0">
              <a:buNone/>
              <a:defRPr lang="es-ES" sz="1400"/>
            </a:lvl2pPr>
            <a:lvl3pPr marL="0" indent="0" latinLnBrk="0">
              <a:buNone/>
              <a:defRPr lang="es-ES" sz="1400"/>
            </a:lvl3pPr>
            <a:lvl4pPr marL="0" indent="0" latinLnBrk="0">
              <a:buNone/>
              <a:defRPr lang="es-ES" sz="1400"/>
            </a:lvl4pPr>
            <a:lvl5pPr marL="0" indent="0" latinLnBrk="0">
              <a:buNone/>
              <a:defRPr lang="es-ES" sz="1400"/>
            </a:lvl5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conteni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posición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04/12/2013</a:t>
            </a:fld>
            <a:endParaRPr lang="es-ES"/>
          </a:p>
        </p:txBody>
      </p:sp>
      <p:sp>
        <p:nvSpPr>
          <p:cNvPr id="5" name="Marcador de posición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posición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a libre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" name="Forma libre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 latinLnBrk="0">
              <a:defRPr lang="es-ES" sz="44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texto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es-ES" sz="20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es-ES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es-ES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es-ES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es-ES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es-ES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es-ES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es-ES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es-ES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a libre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" name="Forma libre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" name="Marcador de posición de título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texto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posición de fecha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es-ES" sz="800">
                <a:solidFill>
                  <a:schemeClr val="tx1"/>
                </a:solidFill>
              </a:defRPr>
            </a:lvl1pPr>
          </a:lstStyle>
          <a:p>
            <a:fld id="{6D63E48B-EFCE-40D7-AA71-6BABF2BBC6C7}" type="datetimeFigureOut">
              <a:pPr/>
              <a:t>04/12/2013</a:t>
            </a:fld>
            <a:endParaRPr lang="es-ES"/>
          </a:p>
        </p:txBody>
      </p:sp>
      <p:sp>
        <p:nvSpPr>
          <p:cNvPr id="5" name="Marcador de posición de pie de página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latinLnBrk="0">
              <a:defRPr lang="es-ES" sz="800">
                <a:solidFill>
                  <a:schemeClr val="tx1"/>
                </a:solidFill>
              </a:defRPr>
            </a:lvl1pPr>
          </a:lstStyle>
          <a:p>
            <a:endParaRPr lang="es-ES"/>
          </a:p>
        </p:txBody>
      </p:sp>
      <p:sp>
        <p:nvSpPr>
          <p:cNvPr id="6" name="Marcador de posición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es-ES" sz="800">
                <a:solidFill>
                  <a:schemeClr val="tx1"/>
                </a:solidFill>
              </a:defRPr>
            </a:lvl1pPr>
          </a:lstStyle>
          <a:p>
            <a:fld id="{0FA80CEA-FD2D-4EC2-A613-673FF48CDFD7}" type="slidenum"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s-ES"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s-ES"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s-ES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s-ES"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s-ES"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s-ES"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s-ES"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s-ES"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s-ES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s-ES"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lang="es-ES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es-ES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es-ES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es-ES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es-ES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es-ES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es-ES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es-ES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es-ES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s-ES"/>
              <a:t>Título del álbum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s-ES"/>
              <a:t>Subtítulo</a:t>
            </a:r>
          </a:p>
        </p:txBody>
      </p:sp>
      <p:pic>
        <p:nvPicPr>
          <p:cNvPr id="8" name="Marcador de posición de imagen 7" descr="Bebé dormido con gorro tejido" title="Imagen de muestra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Marcador de posición de imagen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ítulo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78888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Marcador de posición de imagen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Título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86644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Marcador de posición de imagen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Marcador de posición de imagen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Título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texto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12001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Marcador de posición de imagen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Título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50854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Marcador de posición de imagen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ítulo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09547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posición de imagen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270905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Boceto con animales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DocumentoBibliotecaFormulario</Display>
  <Edit>DocumentoBibliotecaFormulario</Edit>
  <New>DocumentoBibliotecaFormulario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Este valor indica el número de revisiones o de veces que se ha guardado. La aplicación es la responsable de actualizar este valor después de cada revisión.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26</Words>
  <Application>Microsoft Office PowerPoint</Application>
  <PresentationFormat>Panorámica</PresentationFormat>
  <Paragraphs>4</Paragraphs>
  <Slides>7</Slides>
  <Notes>1</Notes>
  <HiddenSlides>0</HiddenSlides>
  <MMClips>0</MMClips>
  <ScaleCrop>false</ScaleCrop>
  <HeadingPairs>
    <vt:vector size="6" baseType="variant">
      <vt:variant>
        <vt:lpstr>Fuentes usadas</vt:lpstr>
      </vt:variant>
      <vt:variant>
        <vt:i4>3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Boceto con animales 16x9</vt:lpstr>
      <vt:lpstr>Título del álbum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2013-07-30T14:49:39Z</dcterms:created>
  <dcterms:modified xsi:type="dcterms:W3CDTF">2013-12-04T10:46:42Z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