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80" d="100"/>
          <a:sy n="80" d="100"/>
        </p:scale>
        <p:origin x="28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01C1E23-DEED-4881-9649-D4762C05BFCF}" type="datetimeFigureOut">
              <a:rPr lang="es-ES" smtClean="0"/>
              <a:t>25/02/2014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1C54FC3-7019-4130-999F-2934A1BA08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6F8C37A-3116-4396-BF80-C7455E378427}" type="datetimeFigureOut">
              <a:t>25/02/2014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B1DC21C-4BBA-449A-9AC6-2347AA4403E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s-ES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Para cambiar esta invitación, reemplace nuestro contenido de ejemplo por contenido propio.</a:t>
            </a:r>
            <a:r>
              <a:rPr lang="es-E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Si prefiere empezar desde cero, presione el botón Nueva diapositiva en la pestaña Inicio para insertar una nueva página de invitaciones. Ahora escriba el texto </a:t>
            </a:r>
            <a:r>
              <a:rPr lang="es-ES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 inserte imágenes </a:t>
            </a:r>
            <a:r>
              <a:rPr lang="es-E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los marcadores de posición vacíos.</a:t>
            </a:r>
            <a:endParaRPr lang="es-ES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3" name="Rectángu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" name="ELIMINAR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Marcador de posición de tex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Nombre</a:t>
            </a:r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0" name="Marcador de posición de imagen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Marcador de posición de texto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3" name="Marcador de posición de texto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4" name="Marcador de posición de texto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es-ES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detalles</a:t>
            </a:r>
          </a:p>
        </p:txBody>
      </p:sp>
      <p:sp>
        <p:nvSpPr>
          <p:cNvPr id="25" name="Marcador de posición de texto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Nombre</a:t>
            </a:r>
          </a:p>
        </p:txBody>
      </p:sp>
      <p:sp>
        <p:nvSpPr>
          <p:cNvPr id="26" name="Marcador de posición de imagen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7" name="Marcador de posición de imagen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28" name="Marcador de posición de texto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9" name="Marcador de posición de texto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30" name="Marcador de posición de texto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es-ES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detalles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t>25/02/2014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53.jpeg" Id="rId6" /><Relationship Type="http://schemas.openxmlformats.org/officeDocument/2006/relationships/image" Target="/ppt/media/image44.jpeg" Id="rId5" /><Relationship Type="http://schemas.openxmlformats.org/officeDocument/2006/relationships/image" Target="/ppt/media/image35.jpe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ción de texto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Jesús</a:t>
            </a:r>
          </a:p>
        </p:txBody>
      </p:sp>
      <p:sp>
        <p:nvSpPr>
          <p:cNvPr id="29" name="Marcador de posición de texto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cumple 21 años.</a:t>
            </a:r>
          </a:p>
        </p:txBody>
      </p:sp>
      <p:sp>
        <p:nvSpPr>
          <p:cNvPr id="30" name="Marcador de posición de texto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dirty="0"/>
              <a:t>¡VEN A LA FIESTA!</a:t>
            </a:r>
            <a:endParaRPr lang="es-ES" dirty="0"/>
          </a:p>
        </p:txBody>
      </p:sp>
      <p:sp>
        <p:nvSpPr>
          <p:cNvPr id="31" name="Marcador de posición de texto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dirty="0"/>
              <a:t>Sábado, 23 de abril a las </a:t>
            </a:r>
            <a:r>
              <a:rPr lang="es-ES" dirty="0" smtClean="0"/>
              <a:t>16:00</a:t>
            </a:r>
            <a:endParaRPr lang="es-ES" dirty="0"/>
          </a:p>
          <a:p>
            <a:r>
              <a:rPr lang="es-ES" dirty="0"/>
              <a:t>Calle Principal, 1000. 16235 Iniesta</a:t>
            </a:r>
          </a:p>
          <a:p>
            <a:r>
              <a:rPr lang="es-ES" dirty="0"/>
              <a:t>RSVP: 425.555.0150</a:t>
            </a:r>
          </a:p>
        </p:txBody>
      </p:sp>
      <p:sp>
        <p:nvSpPr>
          <p:cNvPr id="32" name="Marcador de posición de texto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/>
              <a:t>Jesús</a:t>
            </a:r>
          </a:p>
        </p:txBody>
      </p:sp>
      <p:sp>
        <p:nvSpPr>
          <p:cNvPr id="35" name="Marcador de posición de texto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/>
              <a:t>cumple 21 años.</a:t>
            </a:r>
          </a:p>
        </p:txBody>
      </p:sp>
      <p:sp>
        <p:nvSpPr>
          <p:cNvPr id="36" name="Marcador de posición de texto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 dirty="0"/>
              <a:t>¡VEN A LA FIESTA!</a:t>
            </a:r>
            <a:endParaRPr lang="es-ES" dirty="0"/>
          </a:p>
        </p:txBody>
      </p:sp>
      <p:sp>
        <p:nvSpPr>
          <p:cNvPr id="37" name="Marcador de posición de texto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 dirty="0"/>
              <a:t>Sábado, 23 de abril a las </a:t>
            </a:r>
            <a:r>
              <a:rPr lang="es-ES" dirty="0" smtClean="0"/>
              <a:t>16:00</a:t>
            </a:r>
            <a:endParaRPr lang="es-ES" dirty="0"/>
          </a:p>
          <a:p>
            <a:r>
              <a:rPr lang="es-ES" dirty="0"/>
              <a:t>Calle Principal, 1000. 16235 Iniesta</a:t>
            </a:r>
          </a:p>
          <a:p>
            <a:r>
              <a:rPr lang="es-ES" dirty="0"/>
              <a:t>RSVP: 425.555.0150</a:t>
            </a:r>
          </a:p>
          <a:p>
            <a:endParaRPr lang="es-ES" dirty="0"/>
          </a:p>
        </p:txBody>
      </p:sp>
      <p:pic>
        <p:nvPicPr>
          <p:cNvPr id="6" name="Marcador de posición de imagen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Marcador de posición de imagen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Marcador de posición de imagen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Marcador de posición de imagen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Fotos de la invitación 2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3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109</ap:Words>
  <ap:Application>Microsoft Office PowerPoint</ap:Application>
  <ap:PresentationFormat>Personalizado</ap:PresentationFormat>
  <ap:Paragraphs>14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Calibri Light</vt:lpstr>
      <vt:lpstr>Century Gothic</vt:lpstr>
      <vt:lpstr>Fotos de la invitación 2</vt:lpstr>
      <vt:lpstr>Presentación de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2014-02-25T06:22:09Z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