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587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TC103457485[[fn=Malla]]</Template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Malla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Chalalai Sarakor</cp:lastModifiedBy>
  <cp:revision>1</cp:revision>
  <dcterms:created xsi:type="dcterms:W3CDTF">2013-07-30T10:59:27Z</dcterms:created>
  <dcterms:modified xsi:type="dcterms:W3CDTF">2013-07-30T10:59:54Z</dcterms:modified>
</cp:coreProperties>
</file>