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1" autoAdjust="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7:33:47.146" v="24" actId="790"/>
      <pc:docMkLst>
        <pc:docMk/>
      </pc:docMkLst>
      <pc:sldChg chg="modSp mod modNotes">
        <pc:chgData name="Fake Test User" userId="SID-0" providerId="Test" clId="FakeClientId" dt="2021-07-29T07:32:35.275" v="4" actId="790"/>
        <pc:sldMkLst>
          <pc:docMk/>
          <pc:sldMk cId="2299734367" sldId="256"/>
        </pc:sldMkLst>
        <pc:spChg chg="mod">
          <ac:chgData name="Fake Test User" userId="SID-0" providerId="Test" clId="FakeClientId" dt="2021-07-29T07:32:24.822" v="2" actId="790"/>
          <ac:spMkLst>
            <pc:docMk/>
            <pc:sldMk cId="2299734367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7:32:24.822" v="2" actId="790"/>
          <ac:spMkLst>
            <pc:docMk/>
            <pc:sldMk cId="229973436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7:33:38.771" v="2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7:32:41.990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7:32:41.990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7:32:41.990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7:32:41.990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7:32:41.990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7:32:44.584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7:32:44.584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2:44.584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2:44.584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2:44.584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2:44.584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2:47.052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7:32:47.052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2:47.052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2:47.052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2:47.052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2:47.052" v="7" actId="790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2:49.974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7:32:49.974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2:49.974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2:49.974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2:49.974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2:49.974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2:55.443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7:32:55.443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2:55.443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2:55.443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2:55.443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2:55.443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2:55.443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2:58.693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7:32:58.693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01.474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7:33:01.474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01.474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01.474" v="11" actId="790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01.474" v="11" actId="790"/>
            <ac:spMkLst>
              <pc:docMk/>
              <pc:sldMasterMk cId="0" sldId="2147483648"/>
              <pc:sldLayoutMk cId="0" sldId="21474836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05.615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7:33:05.615" v="12" actId="79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05.615" v="12" actId="79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05.615" v="12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08.896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7:33:08.896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08.896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08.896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08.896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08.896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08.896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34.412" v="2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7:33:34.412" v="21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34.412" v="2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34.412" v="2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34.412" v="2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34.412" v="2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38.771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7:33:38.771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38.771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38.771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38.771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38.771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18.287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9T07:33:18.287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18.287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18.287" v="1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18.287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18.287" v="16" actId="790"/>
            <ac:spMkLst>
              <pc:docMk/>
              <pc:sldMasterMk cId="0" sldId="2147483648"/>
              <pc:sldLayoutMk cId="0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24.802" v="18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9T07:33:24.802" v="18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24.802" v="18" actId="790"/>
            <ac:spMkLst>
              <pc:docMk/>
              <pc:sldMasterMk cId="0" sldId="2147483648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24.802" v="18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24.802" v="18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24.802" v="18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21.193" v="17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9T07:33:21.193" v="17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15.224" v="15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7-29T07:33:15.224" v="15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15.224" v="15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15.224" v="15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15.224" v="15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15.224" v="15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15.224" v="15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12.177" v="14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7-29T07:33:12.177" v="14" actId="790"/>
            <ac:spMkLst>
              <pc:docMk/>
              <pc:sldMasterMk cId="0" sldId="2147483648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12.177" v="14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12.177" v="14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12.177" v="14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12.177" v="14" actId="790"/>
            <ac:spMkLst>
              <pc:docMk/>
              <pc:sldMasterMk cId="0" sldId="2147483648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12.177" v="14" actId="790"/>
            <ac:spMkLst>
              <pc:docMk/>
              <pc:sldMasterMk cId="0" sldId="2147483648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27.755" v="19" actId="790"/>
          <pc:sldLayoutMkLst>
            <pc:docMk/>
            <pc:sldMasterMk cId="0" sldId="2147483648"/>
            <pc:sldLayoutMk cId="0" sldId="2147483669"/>
          </pc:sldLayoutMkLst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19" creationId="{00000000-0000-0000-0000-000000000000}"/>
            </ac:spMkLst>
          </pc:spChg>
          <pc:spChg chg="mod">
            <ac:chgData name="Fake Test User" userId="SID-0" providerId="Test" clId="FakeClientId" dt="2021-07-29T07:33:27.755" v="19" actId="790"/>
            <ac:spMkLst>
              <pc:docMk/>
              <pc:sldMasterMk cId="0" sldId="2147483648"/>
              <pc:sldLayoutMk cId="0" sldId="2147483669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7:33:31.240" v="20" actId="790"/>
          <pc:sldLayoutMkLst>
            <pc:docMk/>
            <pc:sldMasterMk cId="0" sldId="2147483648"/>
            <pc:sldLayoutMk cId="0" sldId="2147483670"/>
          </pc:sldLayoutMkLst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22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23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24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30" creationId="{00000000-0000-0000-0000-000000000000}"/>
            </ac:spMkLst>
          </pc:spChg>
          <pc:spChg chg="mod">
            <ac:chgData name="Fake Test User" userId="SID-0" providerId="Test" clId="FakeClientId" dt="2021-07-29T07:33:31.240" v="20" actId="790"/>
            <ac:spMkLst>
              <pc:docMk/>
              <pc:sldMasterMk cId="0" sldId="2147483648"/>
              <pc:sldLayoutMk cId="0" sldId="2147483670"/>
              <ac:spMk id="3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04823AB-FEB7-48E1-ABEE-B98B92734D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987408-5520-4EA8-93AF-A614B781F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BFDBA-691F-4070-924B-F4DBC8800E61}" type="datetimeFigureOut">
              <a:rPr lang="es-ES" smtClean="0"/>
              <a:t>29/07/2021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020807-E2E4-46DE-ADEE-D33A2F6889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C27FC8-7D62-48AB-83B7-37A4EA32F1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634F-514B-43F3-A5CC-C4B41F7E81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60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1D432-1264-44BA-B289-27D38AABD061}" type="datetimeFigureOut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A3674-E570-45D9-8ABA-BF089982F55A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820755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A3674-E570-45D9-8ABA-BF089982F55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19435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D7ED0C-E519-4542-8DC0-7ECC2D6368E9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BDCFD6-8FD9-42EB-8F0A-EA27F735563E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D0F20A-C57D-4556-BCBD-00BA404000C5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1" name="Marcador de texto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rtl="0"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7DE8C-FDEC-4882-930D-5A57CF3EF0C6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2" name="Cuadro de texto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es-ES" noProof="0"/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es-ES" noProof="0"/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52DD33-1A53-48B4-A0A3-08386E59CCDD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6" name="Marcador de texto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9" name="Marcador de texto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0" name="Marcador de texto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7" name="Conector recto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31382E-B0AA-4018-B45F-28F6378D77B9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9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2" name="Marcador de texto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0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3" name="Marcador de texto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1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4" name="Marcador de texto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9" name="Conector recto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F7CA70-C487-4082-9723-C1FAC15DE3EC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 anchorCtr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929BF1-5719-4F4B-8D63-8CB7516460C0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5F5CC9-C900-4D66-831C-C3438F12D9B8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258364-3C6C-40F1-BAAC-9E71A843EBEF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F10E74-237F-4F66-8C04-69452528A813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4746EF-6FA6-47AC-80D8-6C49E6F43ACC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3ECC69-8B1E-4DD3-B15E-9D6753A59BAE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593525-BDFB-4293-A81D-3898574E8436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84C5B1-6D71-4FB7-A083-972CD8B977DB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BD20F1-F221-4153-BBB4-ABDD7D1EF47C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37E8DC-5622-4AA5-A0B0-7C92279D509A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Elipse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C45FF436-E596-4097-853A-E8FAC760AAD5}" type="datetime1">
              <a:rPr lang="es-ES" noProof="0" smtClean="0"/>
              <a:t>29/07/2021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2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Ion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2014-09-12T17:24:29Z</dcterms:created>
  <dcterms:modified xsi:type="dcterms:W3CDTF">2021-07-29T07:34:17Z</dcterms:modified>
</cp:coreProperties>
</file>