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5167" autoAdjust="0"/>
  </p:normalViewPr>
  <p:slideViewPr>
    <p:cSldViewPr snapToGrid="0">
      <p:cViewPr varScale="1">
        <p:scale>
          <a:sx n="105" d="100"/>
          <a:sy n="105" d="100"/>
        </p:scale>
        <p:origin x="13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E172C26-35E5-4283-ACA5-F5D9124AF9B4}" type="datetimeFigureOut">
              <a:rPr lang="es-ES" smtClean="0"/>
              <a:t>05/10/2015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5BAE216A-723A-4C86-89D1-BAD22160369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DCF548D-D9EE-4800-B26A-C4A2EA2E981D}" type="datetimeFigureOut">
              <a:t>05/10/2015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7D94DD5-A74C-4EFE-ABD0-F7B6105E106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ario de clas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adro de texto 17"/>
          <p:cNvSpPr txBox="1"/>
          <p:nvPr/>
        </p:nvSpPr>
        <p:spPr>
          <a:xfrm>
            <a:off x="124811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0" name="Cuadro de texto 19"/>
          <p:cNvSpPr txBox="1"/>
          <p:nvPr/>
        </p:nvSpPr>
        <p:spPr>
          <a:xfrm>
            <a:off x="2546240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2" name="Cuadro de texto 21"/>
          <p:cNvSpPr txBox="1"/>
          <p:nvPr/>
        </p:nvSpPr>
        <p:spPr>
          <a:xfrm>
            <a:off x="384436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4" name="Cuadro de texto 23"/>
          <p:cNvSpPr txBox="1"/>
          <p:nvPr/>
        </p:nvSpPr>
        <p:spPr>
          <a:xfrm>
            <a:off x="514249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6" name="Cuadro de texto 25"/>
          <p:cNvSpPr txBox="1"/>
          <p:nvPr/>
        </p:nvSpPr>
        <p:spPr>
          <a:xfrm>
            <a:off x="6440627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28" name="Cuadro de texto 27"/>
          <p:cNvSpPr txBox="1"/>
          <p:nvPr/>
        </p:nvSpPr>
        <p:spPr>
          <a:xfrm>
            <a:off x="7738756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es-ES" sz="600">
                <a:solidFill>
                  <a:schemeClr val="bg1"/>
                </a:solidFill>
              </a:rPr>
              <a:t>Asignatura:</a:t>
            </a:r>
          </a:p>
        </p:txBody>
      </p:sp>
      <p:sp>
        <p:nvSpPr>
          <p:cNvPr id="140" name="Cuadro de texto 139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lun</a:t>
            </a:r>
          </a:p>
        </p:txBody>
      </p:sp>
      <p:sp>
        <p:nvSpPr>
          <p:cNvPr id="141" name="Cuadro de texto 140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mar</a:t>
            </a:r>
          </a:p>
        </p:txBody>
      </p:sp>
      <p:sp>
        <p:nvSpPr>
          <p:cNvPr id="142" name="Cuadro de texto 141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miér</a:t>
            </a:r>
          </a:p>
        </p:txBody>
      </p:sp>
      <p:sp>
        <p:nvSpPr>
          <p:cNvPr id="143" name="Cuadro de texto 142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jue</a:t>
            </a:r>
          </a:p>
        </p:txBody>
      </p:sp>
      <p:sp>
        <p:nvSpPr>
          <p:cNvPr id="144" name="Cuadro de texto 143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vier</a:t>
            </a:r>
          </a:p>
        </p:txBody>
      </p:sp>
      <p:sp>
        <p:nvSpPr>
          <p:cNvPr id="145" name="Cuadro de texto 144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sáb</a:t>
            </a:r>
          </a:p>
        </p:txBody>
      </p:sp>
      <p:sp>
        <p:nvSpPr>
          <p:cNvPr id="146" name="Cuadro de texto 145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es-ES" sz="1200">
                <a:solidFill>
                  <a:schemeClr val="tx1"/>
                </a:solidFill>
                <a:latin typeface="+mj-lt"/>
              </a:rPr>
              <a:t>dom</a:t>
            </a:r>
          </a:p>
        </p:txBody>
      </p:sp>
      <p:grpSp>
        <p:nvGrpSpPr>
          <p:cNvPr id="42" name="Grupo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Óvalo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2" name="Forma libre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3" name="Forma libre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4" name="Forma libre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5" name="Forma libre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Forma libre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8" name="Forma libre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9" name="Forma libre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0" name="Forma libre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4" name="Grupo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Forma libre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0" name="Forma libre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1" name="Forma libre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2" name="Forma libre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3" name="Forma libre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4" name="Forma libre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5" name="Forma libre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76" name="Forma libre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Forma libre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6" name="Forma libre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7" name="Forma libre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8" name="Forma libre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Óvalo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2" name="Óvalo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3" name="Forma libre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4" name="Forma libre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7" name="Grupo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Forma libre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4" name="Óvalo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5" name="Óvalo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6" name="Forma libre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7" name="Forma libre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8" name="Forma libre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9" name="Forma libre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60" name="Forma libre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grpSp>
        <p:nvGrpSpPr>
          <p:cNvPr id="48" name="Grupo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Óvalo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0" name="Forma libre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1" name="Forma libre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52" name="Forma libre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7" name="Marcador de posición de texto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8834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Nombre de la clase</a:t>
            </a:r>
          </a:p>
        </p:txBody>
      </p:sp>
      <p:sp>
        <p:nvSpPr>
          <p:cNvPr id="19" name="Marcador de posición de texto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86469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1" name="Marcador de posición de texto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8459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3" name="Marcador de posición de texto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82727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5" name="Marcador de posición de tex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80856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7" name="Marcador de posición de texto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7898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Nombre de la clase</a:t>
            </a:r>
          </a:p>
        </p:txBody>
      </p:sp>
      <p:sp>
        <p:nvSpPr>
          <p:cNvPr id="29" name="Marcador de posición de tex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31" name="Marcador de posición de texto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vert="horz" wrap="square" lIns="0" tIns="0" rIns="0" bIns="0" rtlCol="0" anchor="ctr">
            <a:normAutofit/>
          </a:bodyPr>
          <a:lstStyle>
            <a:lvl1pPr>
              <a:defRPr lang="es-ES" sz="1000"/>
            </a:lvl1pPr>
          </a:lstStyle>
          <a:p>
            <a:pPr marL="0" lvl="0" indent="0">
              <a:spcBef>
                <a:spcPts val="600"/>
              </a:spcBef>
              <a:buNone/>
            </a:pPr>
            <a:r>
              <a:rPr lang="es-ES"/>
              <a:t>Escribir notas aquí</a:t>
            </a:r>
          </a:p>
        </p:txBody>
      </p:sp>
      <p:sp>
        <p:nvSpPr>
          <p:cNvPr id="86" name="Marcador de posición de texto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vert="horz" wrap="square" lIns="0" tIns="0" rIns="0" bIns="0" rtlCol="0" anchor="ctr">
            <a:normAutofit/>
          </a:bodyPr>
          <a:lstStyle>
            <a:lvl1pPr>
              <a:defRPr lang="es-ES" sz="1000"/>
            </a:lvl1pPr>
          </a:lstStyle>
          <a:p>
            <a:pPr marL="0" lvl="0" indent="0">
              <a:spcBef>
                <a:spcPts val="600"/>
              </a:spcBef>
              <a:buNone/>
            </a:pPr>
            <a:r>
              <a:rPr lang="es-ES"/>
              <a:t>Escribir notas aquí</a:t>
            </a:r>
          </a:p>
        </p:txBody>
      </p:sp>
      <p:sp>
        <p:nvSpPr>
          <p:cNvPr id="87" name="Marcador de posición de texto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88" name="Marcador de posición de texto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89" name="Marcador de posición de texto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0" name="Marcador de posición de texto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1" name="Marcador de posición de texto 16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93" name="Marcador de posición de texto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9" name="Marcador de posición de texto 16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06" name="Marcador de posición de texto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7" name="Marcador de posición de texto 16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15" name="Marcador de posición de texto 16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23" name="Marcador de posición de texto 16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31" name="Marcador de posición de texto 16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140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Fecha</a:t>
            </a:r>
          </a:p>
        </p:txBody>
      </p:sp>
      <p:sp>
        <p:nvSpPr>
          <p:cNvPr id="139" name="Marcador de posición de texto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s-ES" sz="20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Año</a:t>
            </a:r>
          </a:p>
        </p:txBody>
      </p:sp>
      <p:sp>
        <p:nvSpPr>
          <p:cNvPr id="94" name="Marcador de posición de texto 16"/>
          <p:cNvSpPr>
            <a:spLocks noGrp="1"/>
          </p:cNvSpPr>
          <p:nvPr>
            <p:ph type="body" sz="quarter" idx="74" hasCustomPrompt="1"/>
          </p:nvPr>
        </p:nvSpPr>
        <p:spPr>
          <a:xfrm>
            <a:off x="2571940" y="17539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5" name="Marcador de posición de texto 16"/>
          <p:cNvSpPr>
            <a:spLocks noGrp="1"/>
          </p:cNvSpPr>
          <p:nvPr>
            <p:ph type="body" sz="quarter" idx="75" hasCustomPrompt="1"/>
          </p:nvPr>
        </p:nvSpPr>
        <p:spPr>
          <a:xfrm>
            <a:off x="3871340" y="17539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6" name="Marcador de posición de texto 16"/>
          <p:cNvSpPr>
            <a:spLocks noGrp="1"/>
          </p:cNvSpPr>
          <p:nvPr>
            <p:ph type="body" sz="quarter" idx="76" hasCustomPrompt="1"/>
          </p:nvPr>
        </p:nvSpPr>
        <p:spPr>
          <a:xfrm>
            <a:off x="5170740" y="1753934"/>
            <a:ext cx="1145858" cy="800100"/>
          </a:xfrm>
        </p:spPr>
        <p:txBody>
          <a:bodyPr vert="horz" wrap="square" lIns="0" tIns="0" rIns="0" bIns="0" rtlCol="0" anchor="ctr">
            <a:normAutofit/>
          </a:bodyPr>
          <a:lstStyle>
            <a:lvl1pPr>
              <a:defRPr lang="es-ES" sz="1000"/>
            </a:lvl1pPr>
          </a:lstStyle>
          <a:p>
            <a:pPr marL="0" lvl="0" indent="0">
              <a:spcBef>
                <a:spcPts val="600"/>
              </a:spcBef>
              <a:buNone/>
            </a:pPr>
            <a:r>
              <a:rPr lang="es-ES"/>
              <a:t>Escribir notas aquí</a:t>
            </a:r>
          </a:p>
        </p:txBody>
      </p:sp>
      <p:sp>
        <p:nvSpPr>
          <p:cNvPr id="97" name="Marcador de posición de texto 16"/>
          <p:cNvSpPr>
            <a:spLocks noGrp="1"/>
          </p:cNvSpPr>
          <p:nvPr>
            <p:ph type="body" sz="quarter" idx="77" hasCustomPrompt="1"/>
          </p:nvPr>
        </p:nvSpPr>
        <p:spPr>
          <a:xfrm>
            <a:off x="6470140" y="17539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98" name="Marcador de posición de texto 16"/>
          <p:cNvSpPr>
            <a:spLocks noGrp="1"/>
          </p:cNvSpPr>
          <p:nvPr>
            <p:ph type="body" sz="quarter" idx="78" hasCustomPrompt="1"/>
          </p:nvPr>
        </p:nvSpPr>
        <p:spPr>
          <a:xfrm>
            <a:off x="7769540" y="175393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0" name="Marcador de posición de texto 16"/>
          <p:cNvSpPr>
            <a:spLocks noGrp="1"/>
          </p:cNvSpPr>
          <p:nvPr>
            <p:ph type="body" sz="quarter" idx="79" hasCustomPrompt="1"/>
          </p:nvPr>
        </p:nvSpPr>
        <p:spPr>
          <a:xfrm>
            <a:off x="12725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1" name="Marcador de posición de texto 16"/>
          <p:cNvSpPr>
            <a:spLocks noGrp="1"/>
          </p:cNvSpPr>
          <p:nvPr>
            <p:ph type="body" sz="quarter" idx="80" hasCustomPrompt="1"/>
          </p:nvPr>
        </p:nvSpPr>
        <p:spPr>
          <a:xfrm>
            <a:off x="25719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2" name="Marcador de posición de texto 16"/>
          <p:cNvSpPr>
            <a:spLocks noGrp="1"/>
          </p:cNvSpPr>
          <p:nvPr>
            <p:ph type="body" sz="quarter" idx="81" hasCustomPrompt="1"/>
          </p:nvPr>
        </p:nvSpPr>
        <p:spPr>
          <a:xfrm>
            <a:off x="38713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03" name="Marcador de posición de texto 16"/>
          <p:cNvSpPr>
            <a:spLocks noGrp="1"/>
          </p:cNvSpPr>
          <p:nvPr>
            <p:ph type="body" sz="quarter" idx="82" hasCustomPrompt="1"/>
          </p:nvPr>
        </p:nvSpPr>
        <p:spPr>
          <a:xfrm>
            <a:off x="51707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notas </a:t>
            </a:r>
            <a:r>
              <a:rPr lang="es-ES" dirty="0" smtClean="0"/>
              <a:t>aquí</a:t>
            </a:r>
            <a:endParaRPr lang="es-ES" dirty="0"/>
          </a:p>
        </p:txBody>
      </p:sp>
      <p:sp>
        <p:nvSpPr>
          <p:cNvPr id="105" name="Marcador de posición de texto 16"/>
          <p:cNvSpPr>
            <a:spLocks noGrp="1"/>
          </p:cNvSpPr>
          <p:nvPr>
            <p:ph type="body" sz="quarter" idx="83" hasCustomPrompt="1"/>
          </p:nvPr>
        </p:nvSpPr>
        <p:spPr>
          <a:xfrm>
            <a:off x="6470140" y="2595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notas aquí</a:t>
            </a:r>
          </a:p>
        </p:txBody>
      </p:sp>
      <p:sp>
        <p:nvSpPr>
          <p:cNvPr id="109" name="Marcador de posición de texto 16"/>
          <p:cNvSpPr>
            <a:spLocks noGrp="1"/>
          </p:cNvSpPr>
          <p:nvPr>
            <p:ph type="body" sz="quarter" idx="85" hasCustomPrompt="1"/>
          </p:nvPr>
        </p:nvSpPr>
        <p:spPr>
          <a:xfrm>
            <a:off x="1272540" y="345568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11" name="Marcador de posición de texto 16"/>
          <p:cNvSpPr>
            <a:spLocks noGrp="1"/>
          </p:cNvSpPr>
          <p:nvPr>
            <p:ph type="body" sz="quarter" idx="87" hasCustomPrompt="1"/>
          </p:nvPr>
        </p:nvSpPr>
        <p:spPr>
          <a:xfrm>
            <a:off x="25719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12" name="Marcador de posición de texto 16"/>
          <p:cNvSpPr>
            <a:spLocks noGrp="1"/>
          </p:cNvSpPr>
          <p:nvPr>
            <p:ph type="body" sz="quarter" idx="88" hasCustomPrompt="1"/>
          </p:nvPr>
        </p:nvSpPr>
        <p:spPr>
          <a:xfrm>
            <a:off x="38713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13" name="Marcador de posición de texto 16"/>
          <p:cNvSpPr>
            <a:spLocks noGrp="1"/>
          </p:cNvSpPr>
          <p:nvPr>
            <p:ph type="body" sz="quarter" idx="89" hasCustomPrompt="1"/>
          </p:nvPr>
        </p:nvSpPr>
        <p:spPr>
          <a:xfrm>
            <a:off x="51707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notas aquí</a:t>
            </a:r>
          </a:p>
        </p:txBody>
      </p:sp>
      <p:sp>
        <p:nvSpPr>
          <p:cNvPr id="114" name="Marcador de posición de texto 16"/>
          <p:cNvSpPr>
            <a:spLocks noGrp="1"/>
          </p:cNvSpPr>
          <p:nvPr>
            <p:ph type="body" sz="quarter" idx="90" hasCustomPrompt="1"/>
          </p:nvPr>
        </p:nvSpPr>
        <p:spPr>
          <a:xfrm>
            <a:off x="64701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16" name="Marcador de posición de texto 16"/>
          <p:cNvSpPr>
            <a:spLocks noGrp="1"/>
          </p:cNvSpPr>
          <p:nvPr>
            <p:ph type="body" sz="quarter" idx="91" hasCustomPrompt="1"/>
          </p:nvPr>
        </p:nvSpPr>
        <p:spPr>
          <a:xfrm>
            <a:off x="7769540" y="346322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1" name="Marcador de posición de texto 16"/>
          <p:cNvSpPr>
            <a:spLocks noGrp="1"/>
          </p:cNvSpPr>
          <p:nvPr>
            <p:ph type="body" sz="quarter" idx="93" hasCustomPrompt="1"/>
          </p:nvPr>
        </p:nvSpPr>
        <p:spPr>
          <a:xfrm>
            <a:off x="5169949" y="516873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3" name="Marcador de posición de texto 16"/>
          <p:cNvSpPr>
            <a:spLocks noGrp="1"/>
          </p:cNvSpPr>
          <p:nvPr>
            <p:ph type="body" sz="quarter" idx="95" hasCustomPrompt="1"/>
          </p:nvPr>
        </p:nvSpPr>
        <p:spPr>
          <a:xfrm>
            <a:off x="12717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4" name="Marcador de posición de texto 16"/>
          <p:cNvSpPr>
            <a:spLocks noGrp="1"/>
          </p:cNvSpPr>
          <p:nvPr>
            <p:ph type="body" sz="quarter" idx="96" hasCustomPrompt="1"/>
          </p:nvPr>
        </p:nvSpPr>
        <p:spPr>
          <a:xfrm>
            <a:off x="25711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5" name="Marcador de posición de texto 16"/>
          <p:cNvSpPr>
            <a:spLocks noGrp="1"/>
          </p:cNvSpPr>
          <p:nvPr>
            <p:ph type="body" sz="quarter" idx="97" hasCustomPrompt="1"/>
          </p:nvPr>
        </p:nvSpPr>
        <p:spPr>
          <a:xfrm>
            <a:off x="38705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6" name="Marcador de posición de texto 16"/>
          <p:cNvSpPr>
            <a:spLocks noGrp="1"/>
          </p:cNvSpPr>
          <p:nvPr>
            <p:ph type="body" sz="quarter" idx="98" hasCustomPrompt="1"/>
          </p:nvPr>
        </p:nvSpPr>
        <p:spPr>
          <a:xfrm>
            <a:off x="51699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7" name="Marcador de posición de texto 16"/>
          <p:cNvSpPr>
            <a:spLocks noGrp="1"/>
          </p:cNvSpPr>
          <p:nvPr>
            <p:ph type="body" sz="quarter" idx="99" hasCustomPrompt="1"/>
          </p:nvPr>
        </p:nvSpPr>
        <p:spPr>
          <a:xfrm>
            <a:off x="64693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8" name="Marcador de posición de texto 16"/>
          <p:cNvSpPr>
            <a:spLocks noGrp="1"/>
          </p:cNvSpPr>
          <p:nvPr>
            <p:ph type="body" sz="quarter" idx="100" hasCustomPrompt="1"/>
          </p:nvPr>
        </p:nvSpPr>
        <p:spPr>
          <a:xfrm>
            <a:off x="7768749" y="432068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59" name="Marcador de posición de texto 16"/>
          <p:cNvSpPr>
            <a:spLocks noGrp="1"/>
          </p:cNvSpPr>
          <p:nvPr>
            <p:ph type="body" sz="quarter" idx="101" hasCustomPrompt="1"/>
          </p:nvPr>
        </p:nvSpPr>
        <p:spPr>
          <a:xfrm>
            <a:off x="12717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0" name="Marcador de posición de texto 16"/>
          <p:cNvSpPr>
            <a:spLocks noGrp="1"/>
          </p:cNvSpPr>
          <p:nvPr>
            <p:ph type="body" sz="quarter" idx="102" hasCustomPrompt="1"/>
          </p:nvPr>
        </p:nvSpPr>
        <p:spPr>
          <a:xfrm>
            <a:off x="25711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</a:t>
            </a:r>
            <a:r>
              <a:rPr lang="es-ES" dirty="0" smtClean="0"/>
              <a:t>nota </a:t>
            </a:r>
            <a:r>
              <a:rPr lang="es-ES" dirty="0"/>
              <a:t>aquí</a:t>
            </a:r>
          </a:p>
        </p:txBody>
      </p:sp>
      <p:sp>
        <p:nvSpPr>
          <p:cNvPr id="161" name="Marcador de posición de texto 16"/>
          <p:cNvSpPr>
            <a:spLocks noGrp="1"/>
          </p:cNvSpPr>
          <p:nvPr>
            <p:ph type="body" sz="quarter" idx="103" hasCustomPrompt="1"/>
          </p:nvPr>
        </p:nvSpPr>
        <p:spPr>
          <a:xfrm>
            <a:off x="38705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</a:t>
            </a:r>
            <a:r>
              <a:rPr lang="es-ES" dirty="0" smtClean="0"/>
              <a:t>notas </a:t>
            </a:r>
            <a:r>
              <a:rPr lang="es-ES" dirty="0"/>
              <a:t>aquí</a:t>
            </a:r>
          </a:p>
        </p:txBody>
      </p:sp>
      <p:sp>
        <p:nvSpPr>
          <p:cNvPr id="163" name="Marcador de posición de texto 16"/>
          <p:cNvSpPr>
            <a:spLocks noGrp="1"/>
          </p:cNvSpPr>
          <p:nvPr>
            <p:ph type="body" sz="quarter" idx="105" hasCustomPrompt="1"/>
          </p:nvPr>
        </p:nvSpPr>
        <p:spPr>
          <a:xfrm>
            <a:off x="64693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4" name="Marcador de posición de texto 16"/>
          <p:cNvSpPr>
            <a:spLocks noGrp="1"/>
          </p:cNvSpPr>
          <p:nvPr>
            <p:ph type="body" sz="quarter" idx="106" hasCustomPrompt="1"/>
          </p:nvPr>
        </p:nvSpPr>
        <p:spPr>
          <a:xfrm>
            <a:off x="7768749" y="516186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 dirty="0"/>
              <a:t>Escribir </a:t>
            </a:r>
            <a:r>
              <a:rPr lang="es-ES" dirty="0" smtClean="0"/>
              <a:t>nota </a:t>
            </a:r>
            <a:r>
              <a:rPr lang="es-ES" dirty="0"/>
              <a:t>aquí</a:t>
            </a:r>
          </a:p>
        </p:txBody>
      </p:sp>
      <p:sp>
        <p:nvSpPr>
          <p:cNvPr id="165" name="Marcador de posición de texto 16"/>
          <p:cNvSpPr>
            <a:spLocks noGrp="1"/>
          </p:cNvSpPr>
          <p:nvPr>
            <p:ph type="body" sz="quarter" idx="107" hasCustomPrompt="1"/>
          </p:nvPr>
        </p:nvSpPr>
        <p:spPr>
          <a:xfrm>
            <a:off x="1271749" y="602243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7" name="Marcador de posición de texto 16"/>
          <p:cNvSpPr>
            <a:spLocks noGrp="1"/>
          </p:cNvSpPr>
          <p:nvPr>
            <p:ph type="body" sz="quarter" idx="109" hasCustomPrompt="1"/>
          </p:nvPr>
        </p:nvSpPr>
        <p:spPr>
          <a:xfrm>
            <a:off x="25711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8" name="Marcador de posición de texto 16"/>
          <p:cNvSpPr>
            <a:spLocks noGrp="1"/>
          </p:cNvSpPr>
          <p:nvPr>
            <p:ph type="body" sz="quarter" idx="110" hasCustomPrompt="1"/>
          </p:nvPr>
        </p:nvSpPr>
        <p:spPr>
          <a:xfrm>
            <a:off x="38705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69" name="Marcador de posición de texto 16"/>
          <p:cNvSpPr>
            <a:spLocks noGrp="1"/>
          </p:cNvSpPr>
          <p:nvPr>
            <p:ph type="body" sz="quarter" idx="111" hasCustomPrompt="1"/>
          </p:nvPr>
        </p:nvSpPr>
        <p:spPr>
          <a:xfrm>
            <a:off x="51699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70" name="Marcador de posición de texto 16"/>
          <p:cNvSpPr>
            <a:spLocks noGrp="1"/>
          </p:cNvSpPr>
          <p:nvPr>
            <p:ph type="body" sz="quarter" idx="112" hasCustomPrompt="1"/>
          </p:nvPr>
        </p:nvSpPr>
        <p:spPr>
          <a:xfrm>
            <a:off x="64693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  <p:sp>
        <p:nvSpPr>
          <p:cNvPr id="171" name="Marcador de posición de texto 16"/>
          <p:cNvSpPr>
            <a:spLocks noGrp="1"/>
          </p:cNvSpPr>
          <p:nvPr>
            <p:ph type="body" sz="quarter" idx="113" hasCustomPrompt="1"/>
          </p:nvPr>
        </p:nvSpPr>
        <p:spPr>
          <a:xfrm>
            <a:off x="7768749" y="602997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es-ES" sz="1000">
                <a:solidFill>
                  <a:schemeClr val="tx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200">
                <a:latin typeface="+mj-lt"/>
              </a:defRPr>
            </a:lvl5pPr>
          </a:lstStyle>
          <a:p>
            <a:pPr lvl="0"/>
            <a:r>
              <a:rPr lang="es-ES"/>
              <a:t>Escribir notas aquí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Rectángulo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BE6EA3B9-2AD1-493F-835C-05D0707624A4}" type="datetimeFigureOut">
              <a:pPr/>
              <a:t>05/10/2015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8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Horario de clases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Matemáticas 101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Inglés 101</a:t>
            </a:r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Francés 101</a:t>
            </a: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Física 101</a:t>
            </a:r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/>
              <a:t>Informática 101</a:t>
            </a:r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dirty="0"/>
              <a:t>Arte 101</a:t>
            </a:r>
          </a:p>
        </p:txBody>
      </p:sp>
      <p:sp>
        <p:nvSpPr>
          <p:cNvPr id="10" name="Marcador de posición de texto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dirty="0" smtClean="0"/>
              <a:t>24 </a:t>
            </a:r>
            <a:r>
              <a:rPr lang="es-ES" dirty="0"/>
              <a:t>oct</a:t>
            </a:r>
          </a:p>
        </p:txBody>
      </p:sp>
      <p:sp>
        <p:nvSpPr>
          <p:cNvPr id="89" name="Marcador de posición de texto 88"/>
          <p:cNvSpPr>
            <a:spLocks noGrp="1"/>
          </p:cNvSpPr>
          <p:nvPr>
            <p:ph type="body" sz="quarter" idx="18"/>
          </p:nvPr>
        </p:nvSpPr>
        <p:spPr>
          <a:xfrm>
            <a:off x="1272540" y="6034842"/>
            <a:ext cx="1145858" cy="800100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Estudiar para el examen</a:t>
            </a:r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 dirty="0" smtClean="0"/>
              <a:t>25 </a:t>
            </a:r>
            <a:r>
              <a:rPr lang="es-ES" dirty="0"/>
              <a:t>oct</a:t>
            </a:r>
          </a:p>
        </p:txBody>
      </p:sp>
      <p:sp>
        <p:nvSpPr>
          <p:cNvPr id="9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2540" y="891920"/>
            <a:ext cx="1145858" cy="800100"/>
          </a:xfrm>
        </p:spPr>
        <p:txBody>
          <a:bodyPr/>
          <a:lstStyle/>
          <a:p>
            <a:r>
              <a:rPr lang="es-ES" dirty="0"/>
              <a:t>Examen: capítulo 4</a:t>
            </a:r>
          </a:p>
        </p:txBody>
      </p:sp>
      <p:sp>
        <p:nvSpPr>
          <p:cNvPr id="26" name="Marcador de posición de texto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s-ES" dirty="0" smtClean="0"/>
              <a:t>26 </a:t>
            </a:r>
            <a:r>
              <a:rPr lang="es-ES" dirty="0"/>
              <a:t>oct</a:t>
            </a:r>
          </a:p>
        </p:txBody>
      </p:sp>
      <p:sp>
        <p:nvSpPr>
          <p:cNvPr id="106" name="Marcador de posición de texto 105"/>
          <p:cNvSpPr>
            <a:spLocks noGrp="1"/>
          </p:cNvSpPr>
          <p:nvPr>
            <p:ph type="body" sz="quarter" idx="39"/>
          </p:nvPr>
        </p:nvSpPr>
        <p:spPr>
          <a:xfrm>
            <a:off x="7769542" y="1745412"/>
            <a:ext cx="1145858" cy="800100"/>
          </a:xfrm>
        </p:spPr>
        <p:txBody>
          <a:bodyPr/>
          <a:lstStyle/>
          <a:p>
            <a:r>
              <a:rPr lang="es-ES" dirty="0"/>
              <a:t>Llevar archivo de ideas</a:t>
            </a:r>
          </a:p>
        </p:txBody>
      </p:sp>
      <p:sp>
        <p:nvSpPr>
          <p:cNvPr id="34" name="Marcador de posición de texto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ES" dirty="0" smtClean="0"/>
              <a:t>27 </a:t>
            </a:r>
            <a:r>
              <a:rPr lang="es-ES" dirty="0"/>
              <a:t>oct</a:t>
            </a:r>
          </a:p>
        </p:txBody>
      </p:sp>
      <p:sp>
        <p:nvSpPr>
          <p:cNvPr id="42" name="Marcador de posición de texto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s-ES" dirty="0" smtClean="0"/>
              <a:t>28 </a:t>
            </a:r>
            <a:r>
              <a:rPr lang="es-ES" dirty="0"/>
              <a:t>oct</a:t>
            </a:r>
          </a:p>
        </p:txBody>
      </p:sp>
      <p:sp>
        <p:nvSpPr>
          <p:cNvPr id="50" name="Marcador de posición de texto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s-ES" dirty="0" smtClean="0"/>
              <a:t>29 </a:t>
            </a:r>
            <a:r>
              <a:rPr lang="es-ES" dirty="0"/>
              <a:t>oct</a:t>
            </a:r>
          </a:p>
        </p:txBody>
      </p:sp>
      <p:sp>
        <p:nvSpPr>
          <p:cNvPr id="58" name="Marcador de posición de texto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s-ES" dirty="0" smtClean="0"/>
              <a:t>30</a:t>
            </a:r>
            <a:r>
              <a:rPr lang="es-ES" dirty="0" smtClean="0"/>
              <a:t> </a:t>
            </a:r>
            <a:r>
              <a:rPr lang="es-ES" dirty="0"/>
              <a:t>oct</a:t>
            </a:r>
          </a:p>
        </p:txBody>
      </p:sp>
      <p:sp>
        <p:nvSpPr>
          <p:cNvPr id="66" name="Marcador de posición de texto 65"/>
          <p:cNvSpPr>
            <a:spLocks noGrp="1"/>
          </p:cNvSpPr>
          <p:nvPr>
            <p:ph type="body" sz="quarter" idx="72"/>
          </p:nvPr>
        </p:nvSpPr>
        <p:spPr>
          <a:xfrm>
            <a:off x="7818120" y="175830"/>
            <a:ext cx="1097280" cy="365760"/>
          </a:xfrm>
        </p:spPr>
        <p:txBody>
          <a:bodyPr/>
          <a:lstStyle/>
          <a:p>
            <a:r>
              <a:rPr lang="es-ES" dirty="0" smtClean="0"/>
              <a:t>2016</a:t>
            </a:r>
            <a:endParaRPr lang="es-ES" dirty="0"/>
          </a:p>
        </p:txBody>
      </p:sp>
      <p:sp>
        <p:nvSpPr>
          <p:cNvPr id="22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2540" y="1749074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2540" y="2606228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3810" y="3463382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28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2540" y="5177690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1273810" y="4320536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0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1940" y="893472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1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1940" y="175036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2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3210" y="2607262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3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3210" y="3464157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1940" y="6034842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6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3210" y="5177947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1340" y="901608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8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1340" y="175714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2610" y="2612686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40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0578" y="4323764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1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2610" y="3468225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1340" y="6034842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4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3872610" y="5179303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0740" y="889873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2010" y="2600951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48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0232" y="4312029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2010" y="3456490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1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0740" y="602310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2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2010" y="5167568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0140" y="889873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4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0140" y="1745412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1410" y="2600951"/>
            <a:ext cx="1144588" cy="800100"/>
          </a:xfrm>
        </p:spPr>
        <p:txBody>
          <a:bodyPr/>
          <a:lstStyle/>
          <a:p>
            <a:endParaRPr lang="es-ES"/>
          </a:p>
        </p:txBody>
      </p:sp>
      <p:sp>
        <p:nvSpPr>
          <p:cNvPr id="56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69886" y="4312029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1410" y="3456490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0140" y="602310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0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6471410" y="5167568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1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69542" y="889873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3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70812" y="2600951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4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69542" y="4312029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5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70812" y="3456490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7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69542" y="6023107"/>
            <a:ext cx="114585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8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7770812" y="5167568"/>
            <a:ext cx="1144588" cy="8001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69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5170740" y="1745412"/>
            <a:ext cx="1145858" cy="800100"/>
          </a:xfrm>
        </p:spPr>
        <p:txBody>
          <a:bodyPr/>
          <a:lstStyle/>
          <a:p>
            <a:r>
              <a:rPr lang="es-ES" dirty="0"/>
              <a:t>Hoy no hay </a:t>
            </a:r>
            <a:r>
              <a:rPr lang="es-ES" dirty="0" smtClean="0"/>
              <a:t>clase</a:t>
            </a:r>
            <a:endParaRPr lang="es-ES" dirty="0"/>
          </a:p>
        </p:txBody>
      </p:sp>
      <p:sp>
        <p:nvSpPr>
          <p:cNvPr id="70" name="Marcador de posición de texto 94"/>
          <p:cNvSpPr>
            <a:spLocks noGrp="1"/>
          </p:cNvSpPr>
          <p:nvPr>
            <p:ph type="body" sz="quarter" idx="26"/>
          </p:nvPr>
        </p:nvSpPr>
        <p:spPr>
          <a:xfrm>
            <a:off x="2572194" y="4321052"/>
            <a:ext cx="1144588" cy="800100"/>
          </a:xfrm>
        </p:spPr>
        <p:txBody>
          <a:bodyPr/>
          <a:lstStyle/>
          <a:p>
            <a:r>
              <a:rPr lang="es-ES" dirty="0"/>
              <a:t>Hoy entrega del </a:t>
            </a:r>
            <a:r>
              <a:rPr lang="es-ES" dirty="0" smtClean="0"/>
              <a:t>trabajo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HorarioDeClases_PorAsignatur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Presentación en pantalla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Impact</vt:lpstr>
      <vt:lpstr>HorarioDeClases_PorAsignatura</vt:lpstr>
      <vt:lpstr>Horario de clases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 de clases</dc:title>
  <dc:creator/>
  <cp:lastModifiedBy/>
  <cp:revision>2</cp:revision>
  <dcterms:created xsi:type="dcterms:W3CDTF">2013-04-03T13:20:06Z</dcterms:created>
  <dcterms:modified xsi:type="dcterms:W3CDTF">2015-10-05T10:37:25Z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