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E6C4206-9268-40CC-9A0E-58054071433C}" type="datetimeFigureOut">
              <a:rPr lang="es-ES" smtClean="0"/>
              <a:t>01/08/2013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BA521EC-3712-4956-9281-7BB8CD12B3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E103DC2B-B519-4E87-A4A3-521F3B6521AC}" type="datetimeFigureOut">
              <a:t>01/08/2013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A8194953-824E-4DC7-A41B-415AFFE9706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56599"/>
          </a:xfrm>
        </p:spPr>
        <p:txBody>
          <a:bodyPr anchor="t">
            <a:noAutofit/>
          </a:bodyPr>
          <a:lstStyle>
            <a:lvl1pPr algn="ctr" latinLnBrk="0">
              <a:defRPr lang="es-ES" sz="6500" b="1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s-ES" sz="40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es-ES" sz="6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es-ES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es-ES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es-ES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es-ES" sz="2800"/>
            </a:lvl1pPr>
            <a:lvl2pPr latinLnBrk="0">
              <a:defRPr lang="es-ES" sz="2400"/>
            </a:lvl2pPr>
            <a:lvl3pPr latinLnBrk="0">
              <a:defRPr lang="es-ES" sz="2000"/>
            </a:lvl3pPr>
            <a:lvl4pPr latinLnBrk="0">
              <a:defRPr lang="es-ES" sz="1800"/>
            </a:lvl4pPr>
            <a:lvl5pPr latinLnBrk="0">
              <a:defRPr lang="es-ES" sz="18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24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es-ES" sz="28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24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es-ES" sz="8000" b="1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es-ES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Forma libre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orma libre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orma libre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  <p:grpSp>
        <p:nvGrpSpPr>
          <p:cNvPr id="19" name="Grupo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Forma libre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Forma libre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Marcador de posición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Forma libre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Forma libre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es-ES" sz="4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posición de imagen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28" name="Marcador de posición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  <p:sp>
        <p:nvSpPr>
          <p:cNvPr id="31" name="Marcador de posición de imagen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Forma libre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Forma libre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28" name="Marcador de posición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  <p:sp>
        <p:nvSpPr>
          <p:cNvPr id="12" name="Marcador de posición de imagen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Forma libre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Forma libre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es-ES"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28" name="Marcador de posición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  <p:sp>
        <p:nvSpPr>
          <p:cNvPr id="12" name="Marcador de posición de imagen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11" name="Marcador de posición de imagen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Forma libre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Forma libre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es-ES"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8" name="Marcador de posición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  <p:sp>
        <p:nvSpPr>
          <p:cNvPr id="12" name="Marcador de posición de imagen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13" name="Marcador de posición de imagen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Forma libre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Forma libre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posición de imagen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7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  <p:sp>
        <p:nvSpPr>
          <p:cNvPr id="28" name="Marcador de posición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es-E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s-ES"/>
              <a:t>Añada una leyenda aquí o elimine ese texto para añadir una leyenda escrita a mano después de imprimir el álbum. </a:t>
            </a:r>
          </a:p>
        </p:txBody>
      </p:sp>
      <p:sp>
        <p:nvSpPr>
          <p:cNvPr id="31" name="Marcador de posición de imagen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es-ES" sz="20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Seis</a:t>
            </a:r>
          </a:p>
          <a:p>
            <a:pPr lvl="6"/>
            <a:r>
              <a:rPr lang="es-ES"/>
              <a:t>Siete</a:t>
            </a:r>
          </a:p>
          <a:p>
            <a:pPr lvl="7"/>
            <a:r>
              <a:rPr lang="es-ES"/>
              <a:t>Ocho</a:t>
            </a:r>
          </a:p>
          <a:p>
            <a:pPr lvl="8"/>
            <a:r>
              <a:rPr lang="es-ES"/>
              <a:t>nueve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es-ES"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pPr/>
              <a:t>01/08/2013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es-ES" sz="12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es-ES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es-ES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Vacaciones de primavera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2013</a:t>
            </a:r>
          </a:p>
        </p:txBody>
      </p:sp>
      <p:pic>
        <p:nvPicPr>
          <p:cNvPr id="7" name="Marcador de posición de imagen 6" descr="Tablas de surf alineadas. Para cambiar esta imagen, selecciónela y bórrela. A continuación, haga clic en el icono Insertar imagen para introducir una nueva imagen." title="Imagen de muestr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8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Marcador de posición de imagen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457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007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Marcador de posición de imagen 10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000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Marcador de posición de imagen 9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0903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Marcador de posición de imagen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952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Álbum de vacaciones de primavera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Office PowerPoint</Application>
  <PresentationFormat>Panorámica</PresentationFormat>
  <Paragraphs>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Álbum de vacaciones de primavera</vt:lpstr>
      <vt:lpstr>Vacaciones de primavera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Vacaciones de primavera</dc:title>
  <dc:creator/>
  <cp:lastModifiedBy/>
  <cp:revision>2</cp:revision>
  <dcterms:created xsi:type="dcterms:W3CDTF">2013-05-10T13:06:48Z</dcterms:created>
  <dcterms:modified xsi:type="dcterms:W3CDTF">2013-08-01T10:59:15Z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