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7"/>
  </p:notesMasterIdLst>
  <p:handoutMasterIdLst>
    <p:handoutMasterId r:id="rId8"/>
  </p:handoutMasterIdLst>
  <p:sldIdLst>
    <p:sldId id="257" r:id="rId5"/>
    <p:sldId id="258" r:id="rId6"/>
  </p:sldIdLst>
  <p:sldSz cx="10058400" cy="7772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25" autoAdjust="0"/>
    <p:restoredTop sz="94660"/>
  </p:normalViewPr>
  <p:slideViewPr>
    <p:cSldViewPr>
      <p:cViewPr varScale="1">
        <p:scale>
          <a:sx n="97" d="100"/>
          <a:sy n="97" d="100"/>
        </p:scale>
        <p:origin x="1590" y="96"/>
      </p:cViewPr>
      <p:guideLst/>
    </p:cSldViewPr>
  </p:slideViewPr>
  <p:notesTextViewPr>
    <p:cViewPr>
      <p:scale>
        <a:sx n="1" d="1"/>
        <a:sy n="1" d="1"/>
      </p:scale>
      <p:origin x="0" y="0"/>
    </p:cViewPr>
  </p:notesTextViewPr>
  <p:notesViewPr>
    <p:cSldViewPr>
      <p:cViewPr varScale="1">
        <p:scale>
          <a:sx n="65" d="100"/>
          <a:sy n="65" d="100"/>
        </p:scale>
        <p:origin x="2796"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ción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latinLnBrk="0">
              <a:defRPr lang="es-ES" sz="1200"/>
            </a:lvl1pPr>
          </a:lstStyle>
          <a:p>
            <a:endParaRPr lang="es-ES"/>
          </a:p>
        </p:txBody>
      </p:sp>
      <p:sp>
        <p:nvSpPr>
          <p:cNvPr id="3" name="Marcador de posición de fech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latinLnBrk="0">
              <a:defRPr lang="es-ES" sz="1200"/>
            </a:lvl1pPr>
          </a:lstStyle>
          <a:p>
            <a:fld id="{11A4C4C9-9907-4BB6-B95A-E6BBD959AAB4}" type="datetimeFigureOut">
              <a:rPr lang="es-ES" smtClean="0"/>
              <a:t>09/08/2013</a:t>
            </a:fld>
            <a:endParaRPr lang="es-ES"/>
          </a:p>
        </p:txBody>
      </p:sp>
      <p:sp>
        <p:nvSpPr>
          <p:cNvPr id="4" name="Marcador de posición de pie de página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latinLnBrk="0">
              <a:defRPr lang="es-ES" sz="1200"/>
            </a:lvl1pPr>
          </a:lstStyle>
          <a:p>
            <a:endParaRPr lang="es-ES"/>
          </a:p>
        </p:txBody>
      </p:sp>
      <p:sp>
        <p:nvSpPr>
          <p:cNvPr id="5" name="Marcador de posición de número de diapositiva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latinLnBrk="0">
              <a:defRPr lang="es-ES" sz="1200"/>
            </a:lvl1pPr>
          </a:lstStyle>
          <a:p>
            <a:fld id="{082D650F-38E5-40ED-AA32-287D3AC686E8}" type="slidenum">
              <a:rPr lang="es-ES" smtClean="0"/>
              <a:t>‹Nº›</a:t>
            </a:fld>
            <a:endParaRPr lang="es-ES"/>
          </a:p>
        </p:txBody>
      </p:sp>
    </p:spTree>
    <p:extLst>
      <p:ext uri="{BB962C8B-B14F-4D97-AF65-F5344CB8AC3E}">
        <p14:creationId xmlns:p14="http://schemas.microsoft.com/office/powerpoint/2010/main" val="763695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ción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latinLnBrk="0">
              <a:defRPr lang="es-ES" sz="1200"/>
            </a:lvl1pPr>
          </a:lstStyle>
          <a:p>
            <a:endParaRPr lang="es-ES"/>
          </a:p>
        </p:txBody>
      </p:sp>
      <p:sp>
        <p:nvSpPr>
          <p:cNvPr id="3" name="Marcador de posición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latinLnBrk="0">
              <a:defRPr lang="es-ES" sz="1200"/>
            </a:lvl1pPr>
          </a:lstStyle>
          <a:p>
            <a:fld id="{B6DA592C-A796-4264-BD45-11AED491B3E4}" type="datetimeFigureOut">
              <a:t>09/08/2013</a:t>
            </a:fld>
            <a:endParaRPr lang="es-ES"/>
          </a:p>
        </p:txBody>
      </p:sp>
      <p:sp>
        <p:nvSpPr>
          <p:cNvPr id="4" name="Marcador de posición de imagen de diapositiva 3"/>
          <p:cNvSpPr>
            <a:spLocks noGrp="1" noRot="1" noChangeAspect="1"/>
          </p:cNvSpPr>
          <p:nvPr>
            <p:ph type="sldImg" idx="2"/>
          </p:nvPr>
        </p:nvSpPr>
        <p:spPr>
          <a:xfrm>
            <a:off x="1431925" y="1143000"/>
            <a:ext cx="399415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posición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Marcador de posición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latinLnBrk="0">
              <a:defRPr lang="es-ES" sz="1200"/>
            </a:lvl1pPr>
          </a:lstStyle>
          <a:p>
            <a:endParaRPr lang="es-ES"/>
          </a:p>
        </p:txBody>
      </p:sp>
      <p:sp>
        <p:nvSpPr>
          <p:cNvPr id="7" name="Marcador de posición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latinLnBrk="0">
              <a:defRPr lang="es-ES" sz="1200"/>
            </a:lvl1pPr>
          </a:lstStyle>
          <a:p>
            <a:fld id="{6DA02A30-9192-49A2-98D9-8D2828AE31E2}" type="slidenum">
              <a:t>‹Nº›</a:t>
            </a:fld>
            <a:endParaRPr lang="es-ES"/>
          </a:p>
        </p:txBody>
      </p:sp>
    </p:spTree>
    <p:extLst>
      <p:ext uri="{BB962C8B-B14F-4D97-AF65-F5344CB8AC3E}">
        <p14:creationId xmlns:p14="http://schemas.microsoft.com/office/powerpoint/2010/main" val="3617972347"/>
      </p:ext>
    </p:extLst>
  </p:cSld>
  <p:clrMap bg1="lt1" tx1="dk1" bg2="lt2" tx2="dk2" accent1="accent1" accent2="accent2" accent3="accent3" accent4="accent4" accent5="accent5" accent6="accent6" hlink="hlink" folHlink="folHlink"/>
  <p:notesStyle>
    <a:lvl1pPr marL="0" algn="l" defTabSz="914400" rtl="0" eaLnBrk="1" latinLnBrk="0" hangingPunct="1">
      <a:defRPr lang="es-ES" sz="1200" kern="1200">
        <a:solidFill>
          <a:schemeClr val="tx1"/>
        </a:solidFill>
        <a:latin typeface="+mn-lt"/>
        <a:ea typeface="+mn-ea"/>
        <a:cs typeface="+mn-cs"/>
      </a:defRPr>
    </a:lvl1pPr>
    <a:lvl2pPr marL="457200" algn="l" defTabSz="914400" rtl="0" eaLnBrk="1" latinLnBrk="0" hangingPunct="1">
      <a:defRPr lang="es-ES" sz="1200" kern="1200">
        <a:solidFill>
          <a:schemeClr val="tx1"/>
        </a:solidFill>
        <a:latin typeface="+mn-lt"/>
        <a:ea typeface="+mn-ea"/>
        <a:cs typeface="+mn-cs"/>
      </a:defRPr>
    </a:lvl2pPr>
    <a:lvl3pPr marL="914400" algn="l" defTabSz="914400" rtl="0" eaLnBrk="1" latinLnBrk="0" hangingPunct="1">
      <a:defRPr lang="es-ES" sz="1200" kern="1200">
        <a:solidFill>
          <a:schemeClr val="tx1"/>
        </a:solidFill>
        <a:latin typeface="+mn-lt"/>
        <a:ea typeface="+mn-ea"/>
        <a:cs typeface="+mn-cs"/>
      </a:defRPr>
    </a:lvl3pPr>
    <a:lvl4pPr marL="1371600" algn="l" defTabSz="914400" rtl="0" eaLnBrk="1" latinLnBrk="0" hangingPunct="1">
      <a:defRPr lang="es-ES" sz="1200" kern="1200">
        <a:solidFill>
          <a:schemeClr val="tx1"/>
        </a:solidFill>
        <a:latin typeface="+mn-lt"/>
        <a:ea typeface="+mn-ea"/>
        <a:cs typeface="+mn-cs"/>
      </a:defRPr>
    </a:lvl4pPr>
    <a:lvl5pPr marL="1828800" algn="l" defTabSz="914400" rtl="0" eaLnBrk="1" latinLnBrk="0" hangingPunct="1">
      <a:defRPr lang="es-ES" sz="1200" kern="1200">
        <a:solidFill>
          <a:schemeClr val="tx1"/>
        </a:solidFill>
        <a:latin typeface="+mn-lt"/>
        <a:ea typeface="+mn-ea"/>
        <a:cs typeface="+mn-cs"/>
      </a:defRPr>
    </a:lvl5pPr>
    <a:lvl6pPr marL="2286000" algn="l" defTabSz="914400" rtl="0" eaLnBrk="1" latinLnBrk="0" hangingPunct="1">
      <a:defRPr lang="es-ES" sz="1200" kern="1200">
        <a:solidFill>
          <a:schemeClr val="tx1"/>
        </a:solidFill>
        <a:latin typeface="+mn-lt"/>
        <a:ea typeface="+mn-ea"/>
        <a:cs typeface="+mn-cs"/>
      </a:defRPr>
    </a:lvl6pPr>
    <a:lvl7pPr marL="2743200" algn="l" defTabSz="914400" rtl="0" eaLnBrk="1" latinLnBrk="0" hangingPunct="1">
      <a:defRPr lang="es-ES" sz="1200" kern="1200">
        <a:solidFill>
          <a:schemeClr val="tx1"/>
        </a:solidFill>
        <a:latin typeface="+mn-lt"/>
        <a:ea typeface="+mn-ea"/>
        <a:cs typeface="+mn-cs"/>
      </a:defRPr>
    </a:lvl7pPr>
    <a:lvl8pPr marL="3200400" algn="l" defTabSz="914400" rtl="0" eaLnBrk="1" latinLnBrk="0" hangingPunct="1">
      <a:defRPr lang="es-ES" sz="1200" kern="1200">
        <a:solidFill>
          <a:schemeClr val="tx1"/>
        </a:solidFill>
        <a:latin typeface="+mn-lt"/>
        <a:ea typeface="+mn-ea"/>
        <a:cs typeface="+mn-cs"/>
      </a:defRPr>
    </a:lvl8pPr>
    <a:lvl9pPr marL="3657600" algn="l" defTabSz="914400" rtl="0" eaLnBrk="1" latinLnBrk="0" hangingPunct="1">
      <a:defRPr lang="es-ES"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ción de imagen de diapositiva 1"/>
          <p:cNvSpPr>
            <a:spLocks noGrp="1" noRot="1" noChangeAspect="1"/>
          </p:cNvSpPr>
          <p:nvPr>
            <p:ph type="sldImg"/>
          </p:nvPr>
        </p:nvSpPr>
        <p:spPr/>
      </p:sp>
      <p:sp>
        <p:nvSpPr>
          <p:cNvPr id="3" name="Marcador de posición de notas 2"/>
          <p:cNvSpPr>
            <a:spLocks noGrp="1"/>
          </p:cNvSpPr>
          <p:nvPr>
            <p:ph type="body" idx="1"/>
          </p:nvPr>
        </p:nvSpPr>
        <p:spPr/>
        <p:txBody>
          <a:bodyPr/>
          <a:lstStyle/>
          <a:p>
            <a:r>
              <a:rPr lang="es-ES" dirty="0"/>
              <a:t>Para cambiar este folleto, cambie nuestro contenido de ejemplo por contenido propio. Otra opción, si prefiere empezar desde cero, es presionar el botón Nueva dispositiva de la ficha Inicio para insertar una página nueva. A continuación, introduzca su texto e imágenes</a:t>
            </a:r>
            <a:r>
              <a:rPr lang="es-ES" baseline="0" dirty="0"/>
              <a:t> en los marcadores de posición vacíos. Si necesita más marcadores para títulos, subtítulos o texto del cuerpo, copie cualquiera de los marcadores actuales y arrastre el nuevo hasta esa posición.</a:t>
            </a:r>
            <a:endParaRPr lang="es-ES" dirty="0"/>
          </a:p>
          <a:p>
            <a:endParaRPr lang="es-ES" dirty="0"/>
          </a:p>
        </p:txBody>
      </p:sp>
      <p:sp>
        <p:nvSpPr>
          <p:cNvPr id="4" name="Marcador de posición de número de diapositiva 3"/>
          <p:cNvSpPr>
            <a:spLocks noGrp="1"/>
          </p:cNvSpPr>
          <p:nvPr>
            <p:ph type="sldNum" sz="quarter" idx="10"/>
          </p:nvPr>
        </p:nvSpPr>
        <p:spPr/>
        <p:txBody>
          <a:bodyPr/>
          <a:lstStyle/>
          <a:p>
            <a:fld id="{6DA02A30-9192-49A2-98D9-8D2828AE31E2}" type="slidenum">
              <a:rPr lang="es-ES" smtClean="0"/>
              <a:t>1</a:t>
            </a:fld>
            <a:endParaRPr lang="es-ES"/>
          </a:p>
        </p:txBody>
      </p:sp>
    </p:spTree>
    <p:extLst>
      <p:ext uri="{BB962C8B-B14F-4D97-AF65-F5344CB8AC3E}">
        <p14:creationId xmlns:p14="http://schemas.microsoft.com/office/powerpoint/2010/main" val="42324293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ción de imagen de diapositiva 1"/>
          <p:cNvSpPr>
            <a:spLocks noGrp="1" noRot="1" noChangeAspect="1"/>
          </p:cNvSpPr>
          <p:nvPr>
            <p:ph type="sldImg"/>
          </p:nvPr>
        </p:nvSpPr>
        <p:spPr/>
      </p:sp>
      <p:sp>
        <p:nvSpPr>
          <p:cNvPr id="3" name="Marcador de posición de notas 2"/>
          <p:cNvSpPr>
            <a:spLocks noGrp="1"/>
          </p:cNvSpPr>
          <p:nvPr>
            <p:ph type="body" idx="1"/>
          </p:nvPr>
        </p:nvSpPr>
        <p:spPr/>
        <p:txBody>
          <a:bodyPr/>
          <a:lstStyle/>
          <a:p>
            <a:endParaRPr lang="es-ES"/>
          </a:p>
        </p:txBody>
      </p:sp>
      <p:sp>
        <p:nvSpPr>
          <p:cNvPr id="4" name="Marcador de posición de número de diapositiva 3"/>
          <p:cNvSpPr>
            <a:spLocks noGrp="1"/>
          </p:cNvSpPr>
          <p:nvPr>
            <p:ph type="sldNum" sz="quarter" idx="10"/>
          </p:nvPr>
        </p:nvSpPr>
        <p:spPr/>
        <p:txBody>
          <a:bodyPr/>
          <a:lstStyle/>
          <a:p>
            <a:fld id="{6DA02A30-9192-49A2-98D9-8D2828AE31E2}" type="slidenum">
              <a:rPr lang="es-ES" smtClean="0"/>
              <a:t>2</a:t>
            </a:fld>
            <a:endParaRPr lang="es-ES"/>
          </a:p>
        </p:txBody>
      </p:sp>
    </p:spTree>
    <p:extLst>
      <p:ext uri="{BB962C8B-B14F-4D97-AF65-F5344CB8AC3E}">
        <p14:creationId xmlns:p14="http://schemas.microsoft.com/office/powerpoint/2010/main" val="18498252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Exterior">
    <p:spTree>
      <p:nvGrpSpPr>
        <p:cNvPr id="1" name=""/>
        <p:cNvGrpSpPr/>
        <p:nvPr/>
      </p:nvGrpSpPr>
      <p:grpSpPr>
        <a:xfrm>
          <a:off x="0" y="0"/>
          <a:ext cx="0" cy="0"/>
          <a:chOff x="0" y="0"/>
          <a:chExt cx="0" cy="0"/>
        </a:xfrm>
      </p:grpSpPr>
      <p:sp>
        <p:nvSpPr>
          <p:cNvPr id="9" name="Rectángulo 8"/>
          <p:cNvSpPr/>
          <p:nvPr/>
        </p:nvSpPr>
        <p:spPr>
          <a:xfrm>
            <a:off x="7165848" y="4343399"/>
            <a:ext cx="2432304" cy="2971801"/>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3" name="Marcador de posición de imagen 11"/>
          <p:cNvSpPr>
            <a:spLocks noGrp="1"/>
          </p:cNvSpPr>
          <p:nvPr>
            <p:ph type="pic" sz="quarter" idx="11"/>
          </p:nvPr>
        </p:nvSpPr>
        <p:spPr>
          <a:xfrm>
            <a:off x="457200" y="457200"/>
            <a:ext cx="2428875" cy="2286000"/>
          </a:xfrm>
          <a:solidFill>
            <a:schemeClr val="bg2"/>
          </a:solidFill>
        </p:spPr>
        <p:txBody>
          <a:bodyPr tIns="274320">
            <a:normAutofit/>
          </a:bodyPr>
          <a:lstStyle>
            <a:lvl1pPr marL="0" indent="0" algn="ctr" latinLnBrk="0">
              <a:buNone/>
              <a:defRPr lang="es-ES" sz="1400"/>
            </a:lvl1pPr>
          </a:lstStyle>
          <a:p>
            <a:endParaRPr lang="es-ES"/>
          </a:p>
        </p:txBody>
      </p:sp>
      <p:sp>
        <p:nvSpPr>
          <p:cNvPr id="28" name="Marcador de posición de texto 25"/>
          <p:cNvSpPr>
            <a:spLocks noGrp="1"/>
          </p:cNvSpPr>
          <p:nvPr>
            <p:ph type="body" sz="quarter" idx="15" hasCustomPrompt="1"/>
          </p:nvPr>
        </p:nvSpPr>
        <p:spPr>
          <a:xfrm>
            <a:off x="457200" y="2891409"/>
            <a:ext cx="2428875" cy="274320"/>
          </a:xfrm>
        </p:spPr>
        <p:txBody>
          <a:bodyPr>
            <a:noAutofit/>
          </a:bodyPr>
          <a:lstStyle>
            <a:lvl1pPr marL="0" indent="0" latinLnBrk="0">
              <a:lnSpc>
                <a:spcPct val="100000"/>
              </a:lnSpc>
              <a:spcBef>
                <a:spcPts val="0"/>
              </a:spcBef>
              <a:buNone/>
              <a:defRPr lang="es-ES" sz="900" b="0" i="1" baseline="0">
                <a:latin typeface="+mn-lt"/>
              </a:defRPr>
            </a:lvl1pPr>
            <a:lvl2pPr marL="0" indent="0" latinLnBrk="0">
              <a:lnSpc>
                <a:spcPct val="100000"/>
              </a:lnSpc>
              <a:spcBef>
                <a:spcPts val="1000"/>
              </a:spcBef>
              <a:buNone/>
              <a:defRPr lang="es-ES" sz="1000"/>
            </a:lvl2pPr>
            <a:lvl3pPr marL="0" indent="0" latinLnBrk="0">
              <a:lnSpc>
                <a:spcPct val="100000"/>
              </a:lnSpc>
              <a:spcBef>
                <a:spcPts val="1000"/>
              </a:spcBef>
              <a:buNone/>
              <a:defRPr lang="es-ES" sz="1000"/>
            </a:lvl3pPr>
            <a:lvl4pPr marL="0" indent="0" latinLnBrk="0">
              <a:lnSpc>
                <a:spcPct val="100000"/>
              </a:lnSpc>
              <a:spcBef>
                <a:spcPts val="1000"/>
              </a:spcBef>
              <a:buNone/>
              <a:defRPr lang="es-ES" sz="1000"/>
            </a:lvl4pPr>
            <a:lvl5pPr marL="0" indent="0" latinLnBrk="0">
              <a:lnSpc>
                <a:spcPct val="100000"/>
              </a:lnSpc>
              <a:spcBef>
                <a:spcPts val="1000"/>
              </a:spcBef>
              <a:buNone/>
              <a:defRPr lang="es-ES" sz="1000"/>
            </a:lvl5pPr>
          </a:lstStyle>
          <a:p>
            <a:pPr lvl="0"/>
            <a:r>
              <a:rPr lang="es-ES"/>
              <a:t>[Introduzca una leyenda para su foto]</a:t>
            </a:r>
          </a:p>
        </p:txBody>
      </p:sp>
      <p:sp>
        <p:nvSpPr>
          <p:cNvPr id="27" name="Marcador de posición de texto 25"/>
          <p:cNvSpPr>
            <a:spLocks noGrp="1"/>
          </p:cNvSpPr>
          <p:nvPr>
            <p:ph type="body" sz="quarter" idx="14" hasCustomPrompt="1"/>
          </p:nvPr>
        </p:nvSpPr>
        <p:spPr>
          <a:xfrm>
            <a:off x="457200" y="3241167"/>
            <a:ext cx="2428875" cy="457200"/>
          </a:xfrm>
        </p:spPr>
        <p:txBody>
          <a:bodyPr>
            <a:noAutofit/>
          </a:bodyPr>
          <a:lstStyle>
            <a:lvl1pPr marL="0" indent="0" latinLnBrk="0">
              <a:lnSpc>
                <a:spcPct val="100000"/>
              </a:lnSpc>
              <a:spcBef>
                <a:spcPts val="0"/>
              </a:spcBef>
              <a:buNone/>
              <a:defRPr lang="es-ES" sz="1200" b="1" baseline="0">
                <a:latin typeface="+mj-lt"/>
              </a:defRPr>
            </a:lvl1pPr>
            <a:lvl2pPr marL="0" indent="0" latinLnBrk="0">
              <a:lnSpc>
                <a:spcPct val="100000"/>
              </a:lnSpc>
              <a:spcBef>
                <a:spcPts val="1000"/>
              </a:spcBef>
              <a:buNone/>
              <a:defRPr lang="es-ES" sz="1000"/>
            </a:lvl2pPr>
            <a:lvl3pPr marL="0" indent="0" latinLnBrk="0">
              <a:lnSpc>
                <a:spcPct val="100000"/>
              </a:lnSpc>
              <a:spcBef>
                <a:spcPts val="1000"/>
              </a:spcBef>
              <a:buNone/>
              <a:defRPr lang="es-ES" sz="1000"/>
            </a:lvl3pPr>
            <a:lvl4pPr marL="0" indent="0" latinLnBrk="0">
              <a:lnSpc>
                <a:spcPct val="100000"/>
              </a:lnSpc>
              <a:spcBef>
                <a:spcPts val="1000"/>
              </a:spcBef>
              <a:buNone/>
              <a:defRPr lang="es-ES" sz="1000"/>
            </a:lvl4pPr>
            <a:lvl5pPr marL="0" indent="0" latinLnBrk="0">
              <a:lnSpc>
                <a:spcPct val="100000"/>
              </a:lnSpc>
              <a:spcBef>
                <a:spcPts val="1000"/>
              </a:spcBef>
              <a:buNone/>
              <a:defRPr lang="es-ES" sz="1000"/>
            </a:lvl5pPr>
          </a:lstStyle>
          <a:p>
            <a:pPr lvl="0"/>
            <a:r>
              <a:rPr lang="es-ES"/>
              <a:t>¿Cómo empiezo a usar esta plantilla?</a:t>
            </a:r>
          </a:p>
        </p:txBody>
      </p:sp>
      <p:sp>
        <p:nvSpPr>
          <p:cNvPr id="26" name="Marcador de posición de texto 25"/>
          <p:cNvSpPr>
            <a:spLocks noGrp="1"/>
          </p:cNvSpPr>
          <p:nvPr>
            <p:ph type="body" sz="quarter" idx="13" hasCustomPrompt="1"/>
          </p:nvPr>
        </p:nvSpPr>
        <p:spPr>
          <a:xfrm>
            <a:off x="457199" y="3538871"/>
            <a:ext cx="2428875" cy="408813"/>
          </a:xfrm>
        </p:spPr>
        <p:txBody>
          <a:bodyPr>
            <a:noAutofit/>
          </a:bodyPr>
          <a:lstStyle>
            <a:lvl1pPr marL="0" indent="0" latinLnBrk="0">
              <a:lnSpc>
                <a:spcPct val="120000"/>
              </a:lnSpc>
              <a:spcBef>
                <a:spcPts val="0"/>
              </a:spcBef>
              <a:buNone/>
              <a:defRPr lang="es-ES" sz="1000" baseline="0"/>
            </a:lvl1pPr>
            <a:lvl2pPr marL="0" indent="0" latinLnBrk="0">
              <a:lnSpc>
                <a:spcPct val="100000"/>
              </a:lnSpc>
              <a:spcBef>
                <a:spcPts val="1000"/>
              </a:spcBef>
              <a:buNone/>
              <a:defRPr lang="es-ES" sz="1000"/>
            </a:lvl2pPr>
            <a:lvl3pPr marL="0" indent="0" latinLnBrk="0">
              <a:lnSpc>
                <a:spcPct val="100000"/>
              </a:lnSpc>
              <a:spcBef>
                <a:spcPts val="1000"/>
              </a:spcBef>
              <a:buNone/>
              <a:defRPr lang="es-ES" sz="1000"/>
            </a:lvl3pPr>
            <a:lvl4pPr marL="0" indent="0" latinLnBrk="0">
              <a:lnSpc>
                <a:spcPct val="100000"/>
              </a:lnSpc>
              <a:spcBef>
                <a:spcPts val="1000"/>
              </a:spcBef>
              <a:buNone/>
              <a:defRPr lang="es-ES" sz="1000"/>
            </a:lvl4pPr>
            <a:lvl5pPr marL="0" indent="0" latinLnBrk="0">
              <a:lnSpc>
                <a:spcPct val="100000"/>
              </a:lnSpc>
              <a:spcBef>
                <a:spcPts val="1000"/>
              </a:spcBef>
              <a:buNone/>
              <a:defRPr lang="es-ES" sz="1000"/>
            </a:lvl5pPr>
          </a:lstStyle>
          <a:p>
            <a:pPr lvl="0"/>
            <a:r>
              <a:rPr lang="es-ES" dirty="0"/>
              <a:t>Puede usar este folleto moderno y profesional como está o personalizarlo con facilidad.</a:t>
            </a:r>
          </a:p>
        </p:txBody>
      </p:sp>
      <p:sp>
        <p:nvSpPr>
          <p:cNvPr id="23" name="Marcador de posición de texto 22"/>
          <p:cNvSpPr>
            <a:spLocks noGrp="1"/>
          </p:cNvSpPr>
          <p:nvPr>
            <p:ph type="body" sz="quarter" idx="12" hasCustomPrompt="1"/>
          </p:nvPr>
        </p:nvSpPr>
        <p:spPr>
          <a:xfrm>
            <a:off x="457200" y="4152901"/>
            <a:ext cx="2428875" cy="3162299"/>
          </a:xfrm>
        </p:spPr>
        <p:txBody>
          <a:bodyPr>
            <a:noAutofit/>
          </a:bodyPr>
          <a:lstStyle>
            <a:lvl1pPr marL="182880" indent="-182880" latinLnBrk="0">
              <a:lnSpc>
                <a:spcPct val="120000"/>
              </a:lnSpc>
              <a:spcBef>
                <a:spcPts val="1000"/>
              </a:spcBef>
              <a:defRPr lang="es-ES" sz="800" baseline="0"/>
            </a:lvl1pPr>
            <a:lvl2pPr marL="228600" indent="-114300" latinLnBrk="0">
              <a:lnSpc>
                <a:spcPct val="100000"/>
              </a:lnSpc>
              <a:spcBef>
                <a:spcPts val="800"/>
              </a:spcBef>
              <a:defRPr lang="es-ES" sz="900"/>
            </a:lvl2pPr>
            <a:lvl3pPr marL="342900" indent="-114300" latinLnBrk="0">
              <a:lnSpc>
                <a:spcPct val="100000"/>
              </a:lnSpc>
              <a:spcBef>
                <a:spcPts val="600"/>
              </a:spcBef>
              <a:defRPr lang="es-ES" sz="800"/>
            </a:lvl3pPr>
            <a:lvl4pPr marL="457200" indent="-114300" latinLnBrk="0">
              <a:lnSpc>
                <a:spcPct val="100000"/>
              </a:lnSpc>
              <a:spcBef>
                <a:spcPts val="600"/>
              </a:spcBef>
              <a:defRPr lang="es-ES" sz="700"/>
            </a:lvl4pPr>
            <a:lvl5pPr marL="571500" indent="-114300" latinLnBrk="0">
              <a:lnSpc>
                <a:spcPct val="100000"/>
              </a:lnSpc>
              <a:spcBef>
                <a:spcPts val="600"/>
              </a:spcBef>
              <a:defRPr lang="es-ES" sz="700"/>
            </a:lvl5pPr>
          </a:lstStyle>
          <a:p>
            <a:pPr lvl="0"/>
            <a:r>
              <a:rPr lang="es-ES" dirty="0"/>
              <a:t>Hemos incluido unas cuantas sugerencias en la plantilla para ayudarle a empezar.</a:t>
            </a:r>
            <a:r>
              <a:rPr dirty="0"/>
              <a:t/>
            </a:r>
            <a:br>
              <a:rPr dirty="0"/>
            </a:br>
            <a:r>
              <a:rPr lang="es-ES" dirty="0"/>
              <a:t>Para sustituir el texto de sugerencia (como este), selecciónelo y escriba el suyo propio.</a:t>
            </a:r>
            <a:r>
              <a:rPr dirty="0"/>
              <a:t/>
            </a:r>
            <a:br>
              <a:rPr dirty="0"/>
            </a:br>
            <a:r>
              <a:rPr lang="es-ES" dirty="0"/>
              <a:t>Para sustituir las fotos en el folleto, seleccione una imagen y bórrela. A continuación, use el icono Insertar imagen en el marcador de posición para introducir la suya propia.</a:t>
            </a:r>
            <a:r>
              <a:rPr dirty="0"/>
              <a:t/>
            </a:r>
            <a:br>
              <a:rPr dirty="0"/>
            </a:br>
            <a:r>
              <a:rPr lang="es-ES" dirty="0"/>
              <a:t>Para cambiar el logotipo, seleccione la imagen “sustituir con LOGOTIPO” y, a continuación, seleccione Cambiar imagen en la ficha Formato de Herramientas de imagen.</a:t>
            </a:r>
          </a:p>
        </p:txBody>
      </p:sp>
      <p:sp>
        <p:nvSpPr>
          <p:cNvPr id="29" name="Marcador de posición de texto 25"/>
          <p:cNvSpPr>
            <a:spLocks noGrp="1"/>
          </p:cNvSpPr>
          <p:nvPr>
            <p:ph type="body" sz="quarter" idx="16" hasCustomPrompt="1"/>
          </p:nvPr>
        </p:nvSpPr>
        <p:spPr>
          <a:xfrm>
            <a:off x="3813820" y="609600"/>
            <a:ext cx="2428875" cy="457200"/>
          </a:xfrm>
        </p:spPr>
        <p:txBody>
          <a:bodyPr>
            <a:noAutofit/>
          </a:bodyPr>
          <a:lstStyle>
            <a:lvl1pPr marL="0" indent="0" latinLnBrk="0">
              <a:lnSpc>
                <a:spcPct val="90000"/>
              </a:lnSpc>
              <a:spcBef>
                <a:spcPts val="0"/>
              </a:spcBef>
              <a:buNone/>
              <a:defRPr lang="es-ES" sz="2000" b="1" baseline="0">
                <a:solidFill>
                  <a:schemeClr val="accent2">
                    <a:lumMod val="75000"/>
                  </a:schemeClr>
                </a:solidFill>
                <a:latin typeface="+mj-lt"/>
              </a:defRPr>
            </a:lvl1pPr>
            <a:lvl2pPr marL="0" indent="0" latinLnBrk="0">
              <a:lnSpc>
                <a:spcPct val="100000"/>
              </a:lnSpc>
              <a:spcBef>
                <a:spcPts val="1000"/>
              </a:spcBef>
              <a:buNone/>
              <a:defRPr lang="es-ES" sz="1000"/>
            </a:lvl2pPr>
            <a:lvl3pPr marL="0" indent="0" latinLnBrk="0">
              <a:lnSpc>
                <a:spcPct val="100000"/>
              </a:lnSpc>
              <a:spcBef>
                <a:spcPts val="1000"/>
              </a:spcBef>
              <a:buNone/>
              <a:defRPr lang="es-ES" sz="1000"/>
            </a:lvl3pPr>
            <a:lvl4pPr marL="0" indent="0" latinLnBrk="0">
              <a:lnSpc>
                <a:spcPct val="100000"/>
              </a:lnSpc>
              <a:spcBef>
                <a:spcPts val="1000"/>
              </a:spcBef>
              <a:buNone/>
              <a:defRPr lang="es-ES" sz="1000"/>
            </a:lvl4pPr>
            <a:lvl5pPr marL="0" indent="0" latinLnBrk="0">
              <a:lnSpc>
                <a:spcPct val="100000"/>
              </a:lnSpc>
              <a:spcBef>
                <a:spcPts val="1000"/>
              </a:spcBef>
              <a:buNone/>
              <a:defRPr lang="es-ES" sz="1000"/>
            </a:lvl5pPr>
          </a:lstStyle>
          <a:p>
            <a:pPr lvl="0"/>
            <a:r>
              <a:rPr lang="es-ES"/>
              <a:t>Quiénes somos</a:t>
            </a:r>
          </a:p>
        </p:txBody>
      </p:sp>
      <p:sp>
        <p:nvSpPr>
          <p:cNvPr id="30" name="Marcador de posición de texto 25"/>
          <p:cNvSpPr>
            <a:spLocks noGrp="1"/>
          </p:cNvSpPr>
          <p:nvPr>
            <p:ph type="body" sz="quarter" idx="17" hasCustomPrompt="1"/>
          </p:nvPr>
        </p:nvSpPr>
        <p:spPr>
          <a:xfrm>
            <a:off x="3813820" y="1082040"/>
            <a:ext cx="2428875" cy="228600"/>
          </a:xfrm>
        </p:spPr>
        <p:txBody>
          <a:bodyPr>
            <a:noAutofit/>
          </a:bodyPr>
          <a:lstStyle>
            <a:lvl1pPr marL="0" indent="0" latinLnBrk="0">
              <a:lnSpc>
                <a:spcPct val="100000"/>
              </a:lnSpc>
              <a:spcBef>
                <a:spcPts val="0"/>
              </a:spcBef>
              <a:buNone/>
              <a:defRPr lang="es-ES" sz="1200" b="1" baseline="0">
                <a:latin typeface="+mj-lt"/>
              </a:defRPr>
            </a:lvl1pPr>
            <a:lvl2pPr marL="0" indent="0" latinLnBrk="0">
              <a:lnSpc>
                <a:spcPct val="100000"/>
              </a:lnSpc>
              <a:spcBef>
                <a:spcPts val="1000"/>
              </a:spcBef>
              <a:buNone/>
              <a:defRPr lang="es-ES" sz="1000"/>
            </a:lvl2pPr>
            <a:lvl3pPr marL="0" indent="0" latinLnBrk="0">
              <a:lnSpc>
                <a:spcPct val="100000"/>
              </a:lnSpc>
              <a:spcBef>
                <a:spcPts val="1000"/>
              </a:spcBef>
              <a:buNone/>
              <a:defRPr lang="es-ES" sz="1000"/>
            </a:lvl3pPr>
            <a:lvl4pPr marL="0" indent="0" latinLnBrk="0">
              <a:lnSpc>
                <a:spcPct val="100000"/>
              </a:lnSpc>
              <a:spcBef>
                <a:spcPts val="1000"/>
              </a:spcBef>
              <a:buNone/>
              <a:defRPr lang="es-ES" sz="1000"/>
            </a:lvl4pPr>
            <a:lvl5pPr marL="0" indent="0" latinLnBrk="0">
              <a:lnSpc>
                <a:spcPct val="100000"/>
              </a:lnSpc>
              <a:spcBef>
                <a:spcPts val="1000"/>
              </a:spcBef>
              <a:buNone/>
              <a:defRPr lang="es-ES" sz="1000"/>
            </a:lvl5pPr>
          </a:lstStyle>
          <a:p>
            <a:pPr lvl="0"/>
            <a:r>
              <a:rPr lang="es-ES"/>
              <a:t>Acerca de nosotros</a:t>
            </a:r>
          </a:p>
        </p:txBody>
      </p:sp>
      <p:sp>
        <p:nvSpPr>
          <p:cNvPr id="45" name="Marcador de posición de texto 25"/>
          <p:cNvSpPr>
            <a:spLocks noGrp="1"/>
          </p:cNvSpPr>
          <p:nvPr>
            <p:ph type="body" sz="quarter" idx="24" hasCustomPrompt="1"/>
          </p:nvPr>
        </p:nvSpPr>
        <p:spPr>
          <a:xfrm>
            <a:off x="3813820" y="1342644"/>
            <a:ext cx="2428875" cy="880809"/>
          </a:xfrm>
        </p:spPr>
        <p:txBody>
          <a:bodyPr>
            <a:noAutofit/>
          </a:bodyPr>
          <a:lstStyle>
            <a:lvl1pPr marL="0" indent="0" latinLnBrk="0">
              <a:lnSpc>
                <a:spcPct val="120000"/>
              </a:lnSpc>
              <a:spcBef>
                <a:spcPts val="0"/>
              </a:spcBef>
              <a:buNone/>
              <a:defRPr lang="es-ES" sz="1000" baseline="0"/>
            </a:lvl1pPr>
            <a:lvl2pPr marL="0" indent="0" latinLnBrk="0">
              <a:lnSpc>
                <a:spcPct val="100000"/>
              </a:lnSpc>
              <a:spcBef>
                <a:spcPts val="1000"/>
              </a:spcBef>
              <a:buNone/>
              <a:defRPr lang="es-ES" sz="1000"/>
            </a:lvl2pPr>
            <a:lvl3pPr marL="0" indent="0" latinLnBrk="0">
              <a:lnSpc>
                <a:spcPct val="100000"/>
              </a:lnSpc>
              <a:spcBef>
                <a:spcPts val="1000"/>
              </a:spcBef>
              <a:buNone/>
              <a:defRPr lang="es-ES" sz="1000"/>
            </a:lvl3pPr>
            <a:lvl4pPr marL="0" indent="0" latinLnBrk="0">
              <a:lnSpc>
                <a:spcPct val="100000"/>
              </a:lnSpc>
              <a:spcBef>
                <a:spcPts val="1000"/>
              </a:spcBef>
              <a:buNone/>
              <a:defRPr lang="es-ES" sz="1000"/>
            </a:lvl4pPr>
            <a:lvl5pPr marL="0" indent="0" latinLnBrk="0">
              <a:lnSpc>
                <a:spcPct val="100000"/>
              </a:lnSpc>
              <a:spcBef>
                <a:spcPts val="1000"/>
              </a:spcBef>
              <a:buNone/>
              <a:defRPr lang="es-ES" sz="1000"/>
            </a:lvl5pPr>
          </a:lstStyle>
          <a:p>
            <a:pPr>
              <a:lnSpc>
                <a:spcPct val="120000"/>
              </a:lnSpc>
            </a:pPr>
            <a:r>
              <a:rPr lang="es-ES" sz="1000" b="0" cap="none" baseline="0">
                <a:solidFill>
                  <a:schemeClr val="tx1"/>
                </a:solidFill>
                <a:latin typeface="+mn-lt"/>
              </a:rPr>
              <a:t>Este espacio se puede reservar para la "charla del ascensor". Si solo tuviera unos segundos para hablar a alguien de sus productos o servicios, ¿qué diría?</a:t>
            </a:r>
          </a:p>
        </p:txBody>
      </p:sp>
      <p:sp>
        <p:nvSpPr>
          <p:cNvPr id="32" name="Marcador de posición de texto 25"/>
          <p:cNvSpPr>
            <a:spLocks noGrp="1"/>
          </p:cNvSpPr>
          <p:nvPr>
            <p:ph type="body" sz="quarter" idx="19" hasCustomPrompt="1"/>
          </p:nvPr>
        </p:nvSpPr>
        <p:spPr>
          <a:xfrm>
            <a:off x="3813820" y="2287906"/>
            <a:ext cx="2428875" cy="228600"/>
          </a:xfrm>
        </p:spPr>
        <p:txBody>
          <a:bodyPr>
            <a:noAutofit/>
          </a:bodyPr>
          <a:lstStyle>
            <a:lvl1pPr marL="0" indent="0" latinLnBrk="0">
              <a:lnSpc>
                <a:spcPct val="100000"/>
              </a:lnSpc>
              <a:spcBef>
                <a:spcPts val="0"/>
              </a:spcBef>
              <a:buNone/>
              <a:defRPr lang="es-ES" sz="1200" b="1" baseline="0">
                <a:latin typeface="+mj-lt"/>
              </a:defRPr>
            </a:lvl1pPr>
            <a:lvl2pPr marL="0" indent="0" latinLnBrk="0">
              <a:lnSpc>
                <a:spcPct val="100000"/>
              </a:lnSpc>
              <a:spcBef>
                <a:spcPts val="1000"/>
              </a:spcBef>
              <a:buNone/>
              <a:defRPr lang="es-ES" sz="1000"/>
            </a:lvl2pPr>
            <a:lvl3pPr marL="0" indent="0" latinLnBrk="0">
              <a:lnSpc>
                <a:spcPct val="100000"/>
              </a:lnSpc>
              <a:spcBef>
                <a:spcPts val="1000"/>
              </a:spcBef>
              <a:buNone/>
              <a:defRPr lang="es-ES" sz="1000"/>
            </a:lvl3pPr>
            <a:lvl4pPr marL="0" indent="0" latinLnBrk="0">
              <a:lnSpc>
                <a:spcPct val="100000"/>
              </a:lnSpc>
              <a:spcBef>
                <a:spcPts val="1000"/>
              </a:spcBef>
              <a:buNone/>
              <a:defRPr lang="es-ES" sz="1000"/>
            </a:lvl4pPr>
            <a:lvl5pPr marL="0" indent="0" latinLnBrk="0">
              <a:lnSpc>
                <a:spcPct val="100000"/>
              </a:lnSpc>
              <a:spcBef>
                <a:spcPts val="1000"/>
              </a:spcBef>
              <a:buNone/>
              <a:defRPr lang="es-ES" sz="1000"/>
            </a:lvl5pPr>
          </a:lstStyle>
          <a:p>
            <a:pPr lvl="0"/>
            <a:r>
              <a:rPr lang="es-ES"/>
              <a:t>Contacto</a:t>
            </a:r>
          </a:p>
        </p:txBody>
      </p:sp>
      <p:sp>
        <p:nvSpPr>
          <p:cNvPr id="33" name="Marcador de posición de texto 25"/>
          <p:cNvSpPr>
            <a:spLocks noGrp="1"/>
          </p:cNvSpPr>
          <p:nvPr>
            <p:ph type="body" sz="quarter" idx="20" hasCustomPrompt="1"/>
          </p:nvPr>
        </p:nvSpPr>
        <p:spPr>
          <a:xfrm>
            <a:off x="3813820" y="2538985"/>
            <a:ext cx="2428875" cy="670940"/>
          </a:xfrm>
        </p:spPr>
        <p:txBody>
          <a:bodyPr>
            <a:noAutofit/>
          </a:bodyPr>
          <a:lstStyle>
            <a:lvl1pPr marL="0" indent="0" latinLnBrk="0">
              <a:lnSpc>
                <a:spcPct val="100000"/>
              </a:lnSpc>
              <a:spcBef>
                <a:spcPts val="0"/>
              </a:spcBef>
              <a:buNone/>
              <a:defRPr lang="es-ES" sz="1000" baseline="0"/>
            </a:lvl1pPr>
            <a:lvl2pPr marL="0" indent="0" latinLnBrk="0">
              <a:lnSpc>
                <a:spcPct val="100000"/>
              </a:lnSpc>
              <a:spcBef>
                <a:spcPts val="1000"/>
              </a:spcBef>
              <a:buNone/>
              <a:defRPr lang="es-ES" sz="1000"/>
            </a:lvl2pPr>
            <a:lvl3pPr marL="0" indent="0" latinLnBrk="0">
              <a:lnSpc>
                <a:spcPct val="100000"/>
              </a:lnSpc>
              <a:spcBef>
                <a:spcPts val="1000"/>
              </a:spcBef>
              <a:buNone/>
              <a:defRPr lang="es-ES" sz="1000"/>
            </a:lvl3pPr>
            <a:lvl4pPr marL="0" indent="0" latinLnBrk="0">
              <a:lnSpc>
                <a:spcPct val="100000"/>
              </a:lnSpc>
              <a:spcBef>
                <a:spcPts val="1000"/>
              </a:spcBef>
              <a:buNone/>
              <a:defRPr lang="es-ES" sz="1000"/>
            </a:lvl4pPr>
            <a:lvl5pPr marL="0" indent="0" latinLnBrk="0">
              <a:lnSpc>
                <a:spcPct val="100000"/>
              </a:lnSpc>
              <a:spcBef>
                <a:spcPts val="1000"/>
              </a:spcBef>
              <a:buNone/>
              <a:defRPr lang="es-ES" sz="1000"/>
            </a:lvl5pPr>
          </a:lstStyle>
          <a:p>
            <a:pPr>
              <a:lnSpc>
                <a:spcPct val="120000"/>
              </a:lnSpc>
            </a:pPr>
            <a:r>
              <a:rPr lang="es-ES" sz="1000" b="0" cap="none" baseline="0">
                <a:solidFill>
                  <a:schemeClr val="tx1"/>
                </a:solidFill>
                <a:latin typeface="+mn-lt"/>
              </a:rPr>
              <a:t>Teléfono: [teléfono]</a:t>
            </a:r>
            <a:br>
              <a:rPr lang="es-ES" sz="1000" b="0" cap="none" baseline="0">
                <a:solidFill>
                  <a:schemeClr val="tx1"/>
                </a:solidFill>
                <a:latin typeface="+mn-lt"/>
              </a:rPr>
            </a:br>
            <a:r>
              <a:rPr lang="es-ES" sz="1000" b="0" cap="none" baseline="0">
                <a:solidFill>
                  <a:schemeClr val="tx1"/>
                </a:solidFill>
                <a:latin typeface="+mn-lt"/>
              </a:rPr>
              <a:t>E-mail: [dirección de e-mail]</a:t>
            </a:r>
            <a:br>
              <a:rPr lang="es-ES" sz="1000" b="0" cap="none" baseline="0">
                <a:solidFill>
                  <a:schemeClr val="tx1"/>
                </a:solidFill>
                <a:latin typeface="+mn-lt"/>
              </a:rPr>
            </a:br>
            <a:r>
              <a:rPr lang="es-ES" sz="1000" b="0" cap="none" baseline="0">
                <a:solidFill>
                  <a:schemeClr val="tx1"/>
                </a:solidFill>
                <a:latin typeface="+mn-lt"/>
              </a:rPr>
              <a:t>Web: [dirección web]</a:t>
            </a:r>
          </a:p>
        </p:txBody>
      </p:sp>
      <p:sp>
        <p:nvSpPr>
          <p:cNvPr id="34" name="Marcador de posición de texto 25"/>
          <p:cNvSpPr>
            <a:spLocks noGrp="1"/>
          </p:cNvSpPr>
          <p:nvPr>
            <p:ph type="body" sz="quarter" idx="21" hasCustomPrompt="1"/>
          </p:nvPr>
        </p:nvSpPr>
        <p:spPr>
          <a:xfrm>
            <a:off x="4746624" y="6711251"/>
            <a:ext cx="1508125" cy="292418"/>
          </a:xfrm>
        </p:spPr>
        <p:txBody>
          <a:bodyPr anchor="b">
            <a:noAutofit/>
          </a:bodyPr>
          <a:lstStyle>
            <a:lvl1pPr marL="0" indent="0" latinLnBrk="0">
              <a:lnSpc>
                <a:spcPct val="90000"/>
              </a:lnSpc>
              <a:spcBef>
                <a:spcPts val="0"/>
              </a:spcBef>
              <a:buNone/>
              <a:defRPr lang="es-ES" sz="1000" b="1" cap="all" baseline="0">
                <a:solidFill>
                  <a:schemeClr val="accent2">
                    <a:lumMod val="75000"/>
                  </a:schemeClr>
                </a:solidFill>
                <a:latin typeface="+mj-lt"/>
              </a:defRPr>
            </a:lvl1pPr>
            <a:lvl2pPr marL="0" indent="0" latinLnBrk="0">
              <a:lnSpc>
                <a:spcPct val="100000"/>
              </a:lnSpc>
              <a:spcBef>
                <a:spcPts val="1000"/>
              </a:spcBef>
              <a:buNone/>
              <a:defRPr lang="es-ES" sz="1000"/>
            </a:lvl2pPr>
            <a:lvl3pPr marL="0" indent="0" latinLnBrk="0">
              <a:lnSpc>
                <a:spcPct val="100000"/>
              </a:lnSpc>
              <a:spcBef>
                <a:spcPts val="1000"/>
              </a:spcBef>
              <a:buNone/>
              <a:defRPr lang="es-ES" sz="1000"/>
            </a:lvl3pPr>
            <a:lvl4pPr marL="0" indent="0" latinLnBrk="0">
              <a:lnSpc>
                <a:spcPct val="100000"/>
              </a:lnSpc>
              <a:spcBef>
                <a:spcPts val="1000"/>
              </a:spcBef>
              <a:buNone/>
              <a:defRPr lang="es-ES" sz="1000"/>
            </a:lvl4pPr>
            <a:lvl5pPr marL="0" indent="0" latinLnBrk="0">
              <a:lnSpc>
                <a:spcPct val="100000"/>
              </a:lnSpc>
              <a:spcBef>
                <a:spcPts val="1000"/>
              </a:spcBef>
              <a:buNone/>
              <a:defRPr lang="es-ES" sz="1000"/>
            </a:lvl5pPr>
          </a:lstStyle>
          <a:p>
            <a:pPr lvl="0"/>
            <a:r>
              <a:rPr lang="es-ES"/>
              <a:t>[nombre de la empresa]</a:t>
            </a:r>
          </a:p>
        </p:txBody>
      </p:sp>
      <p:sp>
        <p:nvSpPr>
          <p:cNvPr id="37" name="Marcador de posición de texto 36"/>
          <p:cNvSpPr>
            <a:spLocks noGrp="1"/>
          </p:cNvSpPr>
          <p:nvPr>
            <p:ph type="body" sz="quarter" idx="22" hasCustomPrompt="1"/>
          </p:nvPr>
        </p:nvSpPr>
        <p:spPr>
          <a:xfrm>
            <a:off x="4746624" y="7004304"/>
            <a:ext cx="1508125" cy="310896"/>
          </a:xfrm>
        </p:spPr>
        <p:txBody>
          <a:bodyPr>
            <a:noAutofit/>
          </a:bodyPr>
          <a:lstStyle>
            <a:lvl1pPr marL="0" indent="0" latinLnBrk="0">
              <a:lnSpc>
                <a:spcPct val="120000"/>
              </a:lnSpc>
              <a:spcBef>
                <a:spcPts val="0"/>
              </a:spcBef>
              <a:buNone/>
              <a:defRPr lang="es-ES" sz="800" baseline="0"/>
            </a:lvl1pPr>
            <a:lvl2pPr marL="0" indent="0" latinLnBrk="0">
              <a:defRPr lang="es-ES" sz="800"/>
            </a:lvl2pPr>
            <a:lvl3pPr marL="0" indent="0" latinLnBrk="0">
              <a:defRPr lang="es-ES" sz="800"/>
            </a:lvl3pPr>
            <a:lvl4pPr marL="0" indent="0" latinLnBrk="0">
              <a:defRPr lang="es-ES" sz="800"/>
            </a:lvl4pPr>
            <a:lvl5pPr marL="0" indent="0" latinLnBrk="0">
              <a:defRPr lang="es-ES" sz="800"/>
            </a:lvl5pPr>
          </a:lstStyle>
          <a:p>
            <a:pPr lvl="0"/>
            <a:r>
              <a:rPr lang="es-ES"/>
              <a:t>[Dirección]</a:t>
            </a:r>
            <a:r>
              <a:t/>
            </a:r>
            <a:br/>
            <a:r>
              <a:rPr lang="es-ES"/>
              <a:t>[Código postal, ciudad, provincia]</a:t>
            </a:r>
          </a:p>
        </p:txBody>
      </p:sp>
      <p:sp>
        <p:nvSpPr>
          <p:cNvPr id="12" name="Marcador de posición de imagen 11"/>
          <p:cNvSpPr>
            <a:spLocks noGrp="1"/>
          </p:cNvSpPr>
          <p:nvPr>
            <p:ph type="pic" sz="quarter" idx="10"/>
          </p:nvPr>
        </p:nvSpPr>
        <p:spPr>
          <a:xfrm>
            <a:off x="7165975" y="457200"/>
            <a:ext cx="2428875" cy="3657600"/>
          </a:xfrm>
          <a:solidFill>
            <a:schemeClr val="bg2"/>
          </a:solidFill>
        </p:spPr>
        <p:txBody>
          <a:bodyPr tIns="274320">
            <a:normAutofit/>
          </a:bodyPr>
          <a:lstStyle>
            <a:lvl1pPr marL="0" indent="0" algn="ctr" latinLnBrk="0">
              <a:buNone/>
              <a:defRPr lang="es-ES" sz="1400"/>
            </a:lvl1pPr>
          </a:lstStyle>
          <a:p>
            <a:endParaRPr lang="es-ES"/>
          </a:p>
        </p:txBody>
      </p:sp>
      <p:sp>
        <p:nvSpPr>
          <p:cNvPr id="10" name="Título 9"/>
          <p:cNvSpPr>
            <a:spLocks noGrp="1"/>
          </p:cNvSpPr>
          <p:nvPr>
            <p:ph type="title" hasCustomPrompt="1"/>
          </p:nvPr>
        </p:nvSpPr>
        <p:spPr>
          <a:xfrm>
            <a:off x="7322344" y="4498848"/>
            <a:ext cx="2088832" cy="822960"/>
          </a:xfrm>
        </p:spPr>
        <p:txBody>
          <a:bodyPr>
            <a:normAutofit/>
          </a:bodyPr>
          <a:lstStyle>
            <a:lvl1pPr latinLnBrk="0">
              <a:lnSpc>
                <a:spcPct val="85000"/>
              </a:lnSpc>
              <a:defRPr lang="es-ES" sz="2800" b="1" cap="all" baseline="0">
                <a:solidFill>
                  <a:schemeClr val="bg1"/>
                </a:solidFill>
              </a:defRPr>
            </a:lvl1pPr>
          </a:lstStyle>
          <a:p>
            <a:r>
              <a:rPr lang="es-ES"/>
              <a:t>Nombre de la empresa</a:t>
            </a:r>
          </a:p>
        </p:txBody>
      </p:sp>
      <p:sp>
        <p:nvSpPr>
          <p:cNvPr id="40" name="Marcador de posición de texto 25"/>
          <p:cNvSpPr>
            <a:spLocks noGrp="1"/>
          </p:cNvSpPr>
          <p:nvPr>
            <p:ph type="body" sz="quarter" idx="23" hasCustomPrompt="1"/>
          </p:nvPr>
        </p:nvSpPr>
        <p:spPr>
          <a:xfrm>
            <a:off x="7322344" y="6624978"/>
            <a:ext cx="2088833" cy="439651"/>
          </a:xfrm>
        </p:spPr>
        <p:txBody>
          <a:bodyPr>
            <a:noAutofit/>
          </a:bodyPr>
          <a:lstStyle>
            <a:lvl1pPr marL="0" indent="0" latinLnBrk="0">
              <a:lnSpc>
                <a:spcPct val="100000"/>
              </a:lnSpc>
              <a:spcBef>
                <a:spcPts val="0"/>
              </a:spcBef>
              <a:buNone/>
              <a:defRPr lang="es-ES" sz="1300" b="0" i="1" baseline="0">
                <a:solidFill>
                  <a:schemeClr val="bg1"/>
                </a:solidFill>
                <a:latin typeface="+mn-lt"/>
              </a:defRPr>
            </a:lvl1pPr>
            <a:lvl2pPr marL="0" indent="0" latinLnBrk="0">
              <a:lnSpc>
                <a:spcPct val="100000"/>
              </a:lnSpc>
              <a:spcBef>
                <a:spcPts val="1000"/>
              </a:spcBef>
              <a:buNone/>
              <a:defRPr lang="es-ES" sz="1000"/>
            </a:lvl2pPr>
            <a:lvl3pPr marL="0" indent="0" latinLnBrk="0">
              <a:lnSpc>
                <a:spcPct val="100000"/>
              </a:lnSpc>
              <a:spcBef>
                <a:spcPts val="1000"/>
              </a:spcBef>
              <a:buNone/>
              <a:defRPr lang="es-ES" sz="1000"/>
            </a:lvl3pPr>
            <a:lvl4pPr marL="0" indent="0" latinLnBrk="0">
              <a:lnSpc>
                <a:spcPct val="100000"/>
              </a:lnSpc>
              <a:spcBef>
                <a:spcPts val="1000"/>
              </a:spcBef>
              <a:buNone/>
              <a:defRPr lang="es-ES" sz="1000"/>
            </a:lvl4pPr>
            <a:lvl5pPr marL="0" indent="0" latinLnBrk="0">
              <a:lnSpc>
                <a:spcPct val="100000"/>
              </a:lnSpc>
              <a:spcBef>
                <a:spcPts val="1000"/>
              </a:spcBef>
              <a:buNone/>
              <a:defRPr lang="es-ES" sz="1000"/>
            </a:lvl5pPr>
          </a:lstStyle>
          <a:p>
            <a:pPr lvl="0"/>
            <a:r>
              <a:rPr lang="es-ES"/>
              <a:t>[Subtítulo del folleto o lema de la empresa]</a:t>
            </a:r>
          </a:p>
        </p:txBody>
      </p:sp>
    </p:spTree>
    <p:extLst>
      <p:ext uri="{BB962C8B-B14F-4D97-AF65-F5344CB8AC3E}">
        <p14:creationId xmlns:p14="http://schemas.microsoft.com/office/powerpoint/2010/main" val="478386529"/>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4224">
          <p15:clr>
            <a:srgbClr val="547EBF"/>
          </p15:clr>
        </p15:guide>
        <p15:guide id="2" orient="horz" pos="2448">
          <p15:clr>
            <a:srgbClr val="FBAE40"/>
          </p15:clr>
        </p15:guide>
        <p15:guide id="3" pos="2112">
          <p15:clr>
            <a:srgbClr val="547EBF"/>
          </p15:clr>
        </p15:guide>
        <p15:guide id="4" orient="horz" pos="4608">
          <p15:clr>
            <a:srgbClr val="FBAE40"/>
          </p15:clr>
        </p15:guide>
        <p15:guide id="5" orient="horz" pos="288">
          <p15:clr>
            <a:srgbClr val="FBAE40"/>
          </p15:clr>
        </p15:guide>
        <p15:guide id="6" pos="4509">
          <p15:clr>
            <a:srgbClr val="FBAE40"/>
          </p15:clr>
        </p15:guide>
        <p15:guide id="7" pos="6044">
          <p15:clr>
            <a:srgbClr val="FBAE40"/>
          </p15:clr>
        </p15:guide>
        <p15:guide id="8" pos="3168">
          <p15:clr>
            <a:srgbClr val="FBAE40"/>
          </p15:clr>
        </p15:guide>
        <p15:guide id="9" pos="2400">
          <p15:clr>
            <a:srgbClr val="FBAE40"/>
          </p15:clr>
        </p15:guide>
        <p15:guide id="10" pos="1824">
          <p15:clr>
            <a:srgbClr val="FBAE40"/>
          </p15:clr>
        </p15:guide>
        <p15:guide id="11" pos="288">
          <p15:clr>
            <a:srgbClr val="FBAE40"/>
          </p15:clr>
        </p15:guide>
        <p15:guide id="12" pos="3936">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Interior">
    <p:spTree>
      <p:nvGrpSpPr>
        <p:cNvPr id="1" name=""/>
        <p:cNvGrpSpPr/>
        <p:nvPr/>
      </p:nvGrpSpPr>
      <p:grpSpPr>
        <a:xfrm>
          <a:off x="0" y="0"/>
          <a:ext cx="0" cy="0"/>
          <a:chOff x="0" y="0"/>
          <a:chExt cx="0" cy="0"/>
        </a:xfrm>
      </p:grpSpPr>
      <p:cxnSp>
        <p:nvCxnSpPr>
          <p:cNvPr id="19" name="Conector directo 18"/>
          <p:cNvCxnSpPr/>
          <p:nvPr/>
        </p:nvCxnSpPr>
        <p:spPr>
          <a:xfrm>
            <a:off x="3813048" y="1752600"/>
            <a:ext cx="2432304" cy="0"/>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 name="Conector directo 19"/>
          <p:cNvCxnSpPr/>
          <p:nvPr/>
        </p:nvCxnSpPr>
        <p:spPr>
          <a:xfrm>
            <a:off x="3813048" y="3352800"/>
            <a:ext cx="2432304" cy="0"/>
          </a:xfrm>
          <a:prstGeom prst="line">
            <a:avLst/>
          </a:prstGeom>
          <a:ln w="12700">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sp>
        <p:nvSpPr>
          <p:cNvPr id="27" name="Marcador de posición de texto 25"/>
          <p:cNvSpPr>
            <a:spLocks noGrp="1"/>
          </p:cNvSpPr>
          <p:nvPr>
            <p:ph type="body" sz="quarter" idx="14" hasCustomPrompt="1"/>
          </p:nvPr>
        </p:nvSpPr>
        <p:spPr>
          <a:xfrm>
            <a:off x="457200" y="5113295"/>
            <a:ext cx="2428875" cy="248151"/>
          </a:xfrm>
        </p:spPr>
        <p:txBody>
          <a:bodyPr anchor="b">
            <a:noAutofit/>
          </a:bodyPr>
          <a:lstStyle>
            <a:lvl1pPr marL="0" indent="0" latinLnBrk="0">
              <a:lnSpc>
                <a:spcPct val="100000"/>
              </a:lnSpc>
              <a:spcBef>
                <a:spcPts val="0"/>
              </a:spcBef>
              <a:buNone/>
              <a:defRPr lang="es-ES" sz="1200" b="1" baseline="0">
                <a:latin typeface="+mj-lt"/>
              </a:defRPr>
            </a:lvl1pPr>
            <a:lvl2pPr marL="0" indent="0" latinLnBrk="0">
              <a:lnSpc>
                <a:spcPct val="100000"/>
              </a:lnSpc>
              <a:spcBef>
                <a:spcPts val="1000"/>
              </a:spcBef>
              <a:buNone/>
              <a:defRPr lang="es-ES" sz="1000"/>
            </a:lvl2pPr>
            <a:lvl3pPr marL="0" indent="0" latinLnBrk="0">
              <a:lnSpc>
                <a:spcPct val="100000"/>
              </a:lnSpc>
              <a:spcBef>
                <a:spcPts val="1000"/>
              </a:spcBef>
              <a:buNone/>
              <a:defRPr lang="es-ES" sz="1000"/>
            </a:lvl3pPr>
            <a:lvl4pPr marL="0" indent="0" latinLnBrk="0">
              <a:lnSpc>
                <a:spcPct val="100000"/>
              </a:lnSpc>
              <a:spcBef>
                <a:spcPts val="1000"/>
              </a:spcBef>
              <a:buNone/>
              <a:defRPr lang="es-ES" sz="1000"/>
            </a:lvl4pPr>
            <a:lvl5pPr marL="0" indent="0" latinLnBrk="0">
              <a:lnSpc>
                <a:spcPct val="100000"/>
              </a:lnSpc>
              <a:spcBef>
                <a:spcPts val="1000"/>
              </a:spcBef>
              <a:buNone/>
              <a:defRPr lang="es-ES" sz="1000"/>
            </a:lvl5pPr>
          </a:lstStyle>
          <a:p>
            <a:pPr lvl="0"/>
            <a:r>
              <a:rPr lang="es-ES"/>
              <a:t>Aquí tiene un par de ideas…</a:t>
            </a:r>
          </a:p>
        </p:txBody>
      </p:sp>
      <p:sp>
        <p:nvSpPr>
          <p:cNvPr id="29" name="Marcador de posición de texto 25"/>
          <p:cNvSpPr>
            <a:spLocks noGrp="1"/>
          </p:cNvSpPr>
          <p:nvPr>
            <p:ph type="body" sz="quarter" idx="16" hasCustomPrompt="1"/>
          </p:nvPr>
        </p:nvSpPr>
        <p:spPr>
          <a:xfrm>
            <a:off x="457200" y="4386248"/>
            <a:ext cx="2428875" cy="609271"/>
          </a:xfrm>
        </p:spPr>
        <p:txBody>
          <a:bodyPr>
            <a:noAutofit/>
          </a:bodyPr>
          <a:lstStyle>
            <a:lvl1pPr marL="0" indent="0" latinLnBrk="0">
              <a:lnSpc>
                <a:spcPct val="90000"/>
              </a:lnSpc>
              <a:spcBef>
                <a:spcPts val="0"/>
              </a:spcBef>
              <a:buNone/>
              <a:defRPr lang="es-ES" sz="2000" b="1" baseline="0">
                <a:solidFill>
                  <a:schemeClr val="accent2">
                    <a:lumMod val="75000"/>
                  </a:schemeClr>
                </a:solidFill>
                <a:latin typeface="+mj-lt"/>
              </a:defRPr>
            </a:lvl1pPr>
            <a:lvl2pPr marL="0" indent="0" latinLnBrk="0">
              <a:lnSpc>
                <a:spcPct val="100000"/>
              </a:lnSpc>
              <a:spcBef>
                <a:spcPts val="1000"/>
              </a:spcBef>
              <a:buNone/>
              <a:defRPr lang="es-ES" sz="1000"/>
            </a:lvl2pPr>
            <a:lvl3pPr marL="0" indent="0" latinLnBrk="0">
              <a:lnSpc>
                <a:spcPct val="100000"/>
              </a:lnSpc>
              <a:spcBef>
                <a:spcPts val="1000"/>
              </a:spcBef>
              <a:buNone/>
              <a:defRPr lang="es-ES" sz="1000"/>
            </a:lvl3pPr>
            <a:lvl4pPr marL="0" indent="0" latinLnBrk="0">
              <a:lnSpc>
                <a:spcPct val="100000"/>
              </a:lnSpc>
              <a:spcBef>
                <a:spcPts val="1000"/>
              </a:spcBef>
              <a:buNone/>
              <a:defRPr lang="es-ES" sz="1000"/>
            </a:lvl4pPr>
            <a:lvl5pPr marL="0" indent="0" latinLnBrk="0">
              <a:lnSpc>
                <a:spcPct val="100000"/>
              </a:lnSpc>
              <a:spcBef>
                <a:spcPts val="1000"/>
              </a:spcBef>
              <a:buNone/>
              <a:defRPr lang="es-ES" sz="1000"/>
            </a:lvl5pPr>
          </a:lstStyle>
          <a:p>
            <a:pPr lvl="0"/>
            <a:r>
              <a:rPr lang="es-ES"/>
              <a:t>¿Qué se debe incluir en un folleto?</a:t>
            </a:r>
          </a:p>
        </p:txBody>
      </p:sp>
      <p:sp>
        <p:nvSpPr>
          <p:cNvPr id="13" name="Marcador de posición de imagen 11"/>
          <p:cNvSpPr>
            <a:spLocks noGrp="1"/>
          </p:cNvSpPr>
          <p:nvPr>
            <p:ph type="pic" sz="quarter" idx="11"/>
          </p:nvPr>
        </p:nvSpPr>
        <p:spPr>
          <a:xfrm>
            <a:off x="457200" y="457200"/>
            <a:ext cx="2428875" cy="3657600"/>
          </a:xfrm>
          <a:solidFill>
            <a:schemeClr val="bg2"/>
          </a:solidFill>
        </p:spPr>
        <p:txBody>
          <a:bodyPr tIns="274320">
            <a:normAutofit/>
          </a:bodyPr>
          <a:lstStyle>
            <a:lvl1pPr marL="0" indent="0" algn="ctr" latinLnBrk="0">
              <a:buNone/>
              <a:defRPr lang="es-ES" sz="1400"/>
            </a:lvl1pPr>
          </a:lstStyle>
          <a:p>
            <a:endParaRPr lang="es-ES"/>
          </a:p>
        </p:txBody>
      </p:sp>
      <p:sp>
        <p:nvSpPr>
          <p:cNvPr id="26" name="Marcador de posición de texto 25"/>
          <p:cNvSpPr>
            <a:spLocks noGrp="1"/>
          </p:cNvSpPr>
          <p:nvPr>
            <p:ph type="body" sz="quarter" idx="13" hasCustomPrompt="1"/>
          </p:nvPr>
        </p:nvSpPr>
        <p:spPr>
          <a:xfrm>
            <a:off x="457199" y="5399546"/>
            <a:ext cx="2428875" cy="1915653"/>
          </a:xfrm>
        </p:spPr>
        <p:txBody>
          <a:bodyPr>
            <a:noAutofit/>
          </a:bodyPr>
          <a:lstStyle>
            <a:lvl1pPr marL="0" indent="0" latinLnBrk="0">
              <a:lnSpc>
                <a:spcPct val="120000"/>
              </a:lnSpc>
              <a:spcBef>
                <a:spcPts val="1000"/>
              </a:spcBef>
              <a:buNone/>
              <a:defRPr lang="es-ES" sz="1000" baseline="0"/>
            </a:lvl1pPr>
            <a:lvl2pPr marL="0" indent="0" latinLnBrk="0">
              <a:lnSpc>
                <a:spcPct val="100000"/>
              </a:lnSpc>
              <a:spcBef>
                <a:spcPts val="1000"/>
              </a:spcBef>
              <a:buNone/>
              <a:defRPr lang="es-ES" sz="1000"/>
            </a:lvl2pPr>
            <a:lvl3pPr marL="0" indent="0" latinLnBrk="0">
              <a:lnSpc>
                <a:spcPct val="100000"/>
              </a:lnSpc>
              <a:spcBef>
                <a:spcPts val="1000"/>
              </a:spcBef>
              <a:buNone/>
              <a:defRPr lang="es-ES" sz="1000"/>
            </a:lvl3pPr>
            <a:lvl4pPr marL="0" indent="0" latinLnBrk="0">
              <a:lnSpc>
                <a:spcPct val="100000"/>
              </a:lnSpc>
              <a:spcBef>
                <a:spcPts val="1000"/>
              </a:spcBef>
              <a:buNone/>
              <a:defRPr lang="es-ES" sz="1000"/>
            </a:lvl4pPr>
            <a:lvl5pPr marL="0" indent="0" latinLnBrk="0">
              <a:lnSpc>
                <a:spcPct val="100000"/>
              </a:lnSpc>
              <a:spcBef>
                <a:spcPts val="1000"/>
              </a:spcBef>
              <a:buNone/>
              <a:defRPr lang="es-ES" sz="1000"/>
            </a:lvl5pPr>
          </a:lstStyle>
          <a:p>
            <a:pPr lvl="0"/>
            <a:r>
              <a:rPr lang="es-ES" dirty="0"/>
              <a:t>Este espacio sería ideal para incluir una declaración de intenciones. Puede usar el lado derecho de la página para resumir en qué destaca del resto y usar el centro para una breve descripción de sus logros</a:t>
            </a:r>
            <a:r>
              <a:rPr lang="es-ES" dirty="0" smtClean="0"/>
              <a:t>.</a:t>
            </a:r>
            <a:r>
              <a:rPr dirty="0"/>
              <a:t/>
            </a:r>
            <a:br>
              <a:rPr dirty="0"/>
            </a:br>
            <a:r>
              <a:rPr lang="es-ES" dirty="0"/>
              <a:t>(No se olvide de elegir fotos que destaquen los puntos fuertes de su empresa. Las imágenes deben tener siempre un aspecto óptimo.)</a:t>
            </a:r>
          </a:p>
        </p:txBody>
      </p:sp>
      <p:sp>
        <p:nvSpPr>
          <p:cNvPr id="30" name="Marcador de posición de texto 25"/>
          <p:cNvSpPr>
            <a:spLocks noGrp="1"/>
          </p:cNvSpPr>
          <p:nvPr>
            <p:ph type="body" sz="quarter" idx="17" hasCustomPrompt="1"/>
          </p:nvPr>
        </p:nvSpPr>
        <p:spPr>
          <a:xfrm>
            <a:off x="3813820" y="549148"/>
            <a:ext cx="2428875" cy="454152"/>
          </a:xfrm>
        </p:spPr>
        <p:txBody>
          <a:bodyPr anchor="b">
            <a:noAutofit/>
          </a:bodyPr>
          <a:lstStyle>
            <a:lvl1pPr marL="0" indent="0" latinLnBrk="0">
              <a:lnSpc>
                <a:spcPct val="100000"/>
              </a:lnSpc>
              <a:spcBef>
                <a:spcPts val="0"/>
              </a:spcBef>
              <a:buNone/>
              <a:defRPr lang="es-ES" sz="1200" b="1" baseline="0">
                <a:latin typeface="+mj-lt"/>
              </a:defRPr>
            </a:lvl1pPr>
            <a:lvl2pPr marL="0" indent="0" latinLnBrk="0">
              <a:lnSpc>
                <a:spcPct val="100000"/>
              </a:lnSpc>
              <a:spcBef>
                <a:spcPts val="1000"/>
              </a:spcBef>
              <a:buNone/>
              <a:defRPr lang="es-ES" sz="1000"/>
            </a:lvl2pPr>
            <a:lvl3pPr marL="0" indent="0" latinLnBrk="0">
              <a:lnSpc>
                <a:spcPct val="100000"/>
              </a:lnSpc>
              <a:spcBef>
                <a:spcPts val="1000"/>
              </a:spcBef>
              <a:buNone/>
              <a:defRPr lang="es-ES" sz="1000"/>
            </a:lvl3pPr>
            <a:lvl4pPr marL="0" indent="0" latinLnBrk="0">
              <a:lnSpc>
                <a:spcPct val="100000"/>
              </a:lnSpc>
              <a:spcBef>
                <a:spcPts val="1000"/>
              </a:spcBef>
              <a:buNone/>
              <a:defRPr lang="es-ES" sz="1000"/>
            </a:lvl4pPr>
            <a:lvl5pPr marL="0" indent="0" latinLnBrk="0">
              <a:lnSpc>
                <a:spcPct val="100000"/>
              </a:lnSpc>
              <a:spcBef>
                <a:spcPts val="1000"/>
              </a:spcBef>
              <a:buNone/>
              <a:defRPr lang="es-ES" sz="1000"/>
            </a:lvl5pPr>
          </a:lstStyle>
          <a:p>
            <a:pPr lvl="0"/>
            <a:r>
              <a:rPr lang="es-ES"/>
              <a:t>¿Cree que resulta díficil dar formato a un documento con este aspecto?</a:t>
            </a:r>
          </a:p>
        </p:txBody>
      </p:sp>
      <p:sp>
        <p:nvSpPr>
          <p:cNvPr id="31" name="Marcador de posición de texto 25"/>
          <p:cNvSpPr>
            <a:spLocks noGrp="1"/>
          </p:cNvSpPr>
          <p:nvPr>
            <p:ph type="body" sz="quarter" idx="18" hasCustomPrompt="1"/>
          </p:nvPr>
        </p:nvSpPr>
        <p:spPr>
          <a:xfrm>
            <a:off x="3813820" y="1066800"/>
            <a:ext cx="2428875" cy="531587"/>
          </a:xfrm>
        </p:spPr>
        <p:txBody>
          <a:bodyPr>
            <a:noAutofit/>
          </a:bodyPr>
          <a:lstStyle>
            <a:lvl1pPr marL="0" indent="0" latinLnBrk="0">
              <a:lnSpc>
                <a:spcPct val="120000"/>
              </a:lnSpc>
              <a:spcBef>
                <a:spcPts val="1000"/>
              </a:spcBef>
              <a:buNone/>
              <a:defRPr lang="es-ES" sz="1000" baseline="0"/>
            </a:lvl1pPr>
            <a:lvl2pPr marL="0" indent="0" latinLnBrk="0">
              <a:lnSpc>
                <a:spcPct val="100000"/>
              </a:lnSpc>
              <a:spcBef>
                <a:spcPts val="1000"/>
              </a:spcBef>
              <a:buNone/>
              <a:defRPr lang="es-ES" sz="1000"/>
            </a:lvl2pPr>
            <a:lvl3pPr marL="0" indent="0" latinLnBrk="0">
              <a:lnSpc>
                <a:spcPct val="100000"/>
              </a:lnSpc>
              <a:spcBef>
                <a:spcPts val="1000"/>
              </a:spcBef>
              <a:buNone/>
              <a:defRPr lang="es-ES" sz="1000"/>
            </a:lvl3pPr>
            <a:lvl4pPr marL="0" indent="0" latinLnBrk="0">
              <a:lnSpc>
                <a:spcPct val="100000"/>
              </a:lnSpc>
              <a:spcBef>
                <a:spcPts val="1000"/>
              </a:spcBef>
              <a:buNone/>
              <a:defRPr lang="es-ES" sz="1000"/>
            </a:lvl4pPr>
            <a:lvl5pPr marL="0" indent="0" latinLnBrk="0">
              <a:lnSpc>
                <a:spcPct val="100000"/>
              </a:lnSpc>
              <a:spcBef>
                <a:spcPts val="1000"/>
              </a:spcBef>
              <a:buNone/>
              <a:defRPr lang="es-ES" sz="1000"/>
            </a:lvl5pPr>
          </a:lstStyle>
          <a:p>
            <a:pPr lvl="0"/>
            <a:r>
              <a:rPr lang="es-ES"/>
              <a:t>De eso nada. En este folleto ya se ha dado formato a los marcadores de posición.</a:t>
            </a:r>
          </a:p>
        </p:txBody>
      </p:sp>
      <p:sp>
        <p:nvSpPr>
          <p:cNvPr id="18" name="Marcador de posición de texto 25"/>
          <p:cNvSpPr>
            <a:spLocks noGrp="1"/>
          </p:cNvSpPr>
          <p:nvPr>
            <p:ph type="body" sz="quarter" idx="23" hasCustomPrompt="1"/>
          </p:nvPr>
        </p:nvSpPr>
        <p:spPr>
          <a:xfrm>
            <a:off x="3813820" y="1868056"/>
            <a:ext cx="2428875" cy="1384504"/>
          </a:xfrm>
        </p:spPr>
        <p:txBody>
          <a:bodyPr anchor="ctr">
            <a:noAutofit/>
          </a:bodyPr>
          <a:lstStyle>
            <a:lvl1pPr marL="0" indent="0" latinLnBrk="0">
              <a:lnSpc>
                <a:spcPct val="130000"/>
              </a:lnSpc>
              <a:spcBef>
                <a:spcPts val="0"/>
              </a:spcBef>
              <a:buNone/>
              <a:defRPr lang="es-ES" sz="1500" i="1" baseline="0">
                <a:solidFill>
                  <a:schemeClr val="accent2">
                    <a:lumMod val="75000"/>
                  </a:schemeClr>
                </a:solidFill>
              </a:defRPr>
            </a:lvl1pPr>
            <a:lvl2pPr marL="0" indent="0" latinLnBrk="0">
              <a:lnSpc>
                <a:spcPct val="100000"/>
              </a:lnSpc>
              <a:spcBef>
                <a:spcPts val="1000"/>
              </a:spcBef>
              <a:buNone/>
              <a:defRPr lang="es-ES" sz="1000"/>
            </a:lvl2pPr>
            <a:lvl3pPr marL="0" indent="0" latinLnBrk="0">
              <a:lnSpc>
                <a:spcPct val="100000"/>
              </a:lnSpc>
              <a:spcBef>
                <a:spcPts val="1000"/>
              </a:spcBef>
              <a:buNone/>
              <a:defRPr lang="es-ES" sz="1000"/>
            </a:lvl3pPr>
            <a:lvl4pPr marL="0" indent="0" latinLnBrk="0">
              <a:lnSpc>
                <a:spcPct val="100000"/>
              </a:lnSpc>
              <a:spcBef>
                <a:spcPts val="1000"/>
              </a:spcBef>
              <a:buNone/>
              <a:defRPr lang="es-ES" sz="1000"/>
            </a:lvl4pPr>
            <a:lvl5pPr marL="0" indent="0" latinLnBrk="0">
              <a:lnSpc>
                <a:spcPct val="100000"/>
              </a:lnSpc>
              <a:spcBef>
                <a:spcPts val="1000"/>
              </a:spcBef>
              <a:buNone/>
              <a:defRPr lang="es-ES" sz="1000"/>
            </a:lvl5pPr>
          </a:lstStyle>
          <a:p>
            <a:pPr lvl="0"/>
            <a:r>
              <a:rPr lang="es-ES" dirty="0"/>
              <a:t>“No sea tímido. Demuéstrele a todo el mundo lo maravilloso que es. Este espacio es perfecto para incluir un testimonio halagador.”</a:t>
            </a:r>
          </a:p>
        </p:txBody>
      </p:sp>
      <p:sp>
        <p:nvSpPr>
          <p:cNvPr id="32" name="Marcador de posición de texto 25"/>
          <p:cNvSpPr>
            <a:spLocks noGrp="1"/>
          </p:cNvSpPr>
          <p:nvPr>
            <p:ph type="body" sz="quarter" idx="19" hasCustomPrompt="1"/>
          </p:nvPr>
        </p:nvSpPr>
        <p:spPr>
          <a:xfrm>
            <a:off x="3813820" y="3583214"/>
            <a:ext cx="2428875" cy="459692"/>
          </a:xfrm>
        </p:spPr>
        <p:txBody>
          <a:bodyPr anchor="b">
            <a:noAutofit/>
          </a:bodyPr>
          <a:lstStyle>
            <a:lvl1pPr marL="0" marR="0" indent="0" algn="l" defTabSz="754380" rtl="0" eaLnBrk="1" fontAlgn="auto" latinLnBrk="0" hangingPunct="1">
              <a:lnSpc>
                <a:spcPct val="100000"/>
              </a:lnSpc>
              <a:spcBef>
                <a:spcPts val="0"/>
              </a:spcBef>
              <a:spcAft>
                <a:spcPts val="0"/>
              </a:spcAft>
              <a:buClrTx/>
              <a:buSzTx/>
              <a:buFont typeface="Arial" panose="020B0604020202020204" pitchFamily="34" charset="0"/>
              <a:buNone/>
              <a:tabLst/>
              <a:defRPr lang="es-ES" sz="1200" b="1" baseline="0">
                <a:latin typeface="+mj-lt"/>
              </a:defRPr>
            </a:lvl1pPr>
            <a:lvl2pPr marL="0" indent="0" latinLnBrk="0">
              <a:lnSpc>
                <a:spcPct val="100000"/>
              </a:lnSpc>
              <a:spcBef>
                <a:spcPts val="1000"/>
              </a:spcBef>
              <a:buNone/>
              <a:defRPr lang="es-ES" sz="1000"/>
            </a:lvl2pPr>
            <a:lvl3pPr marL="0" indent="0" latinLnBrk="0">
              <a:lnSpc>
                <a:spcPct val="100000"/>
              </a:lnSpc>
              <a:spcBef>
                <a:spcPts val="1000"/>
              </a:spcBef>
              <a:buNone/>
              <a:defRPr lang="es-ES" sz="1000"/>
            </a:lvl3pPr>
            <a:lvl4pPr marL="0" indent="0" latinLnBrk="0">
              <a:lnSpc>
                <a:spcPct val="100000"/>
              </a:lnSpc>
              <a:spcBef>
                <a:spcPts val="1000"/>
              </a:spcBef>
              <a:buNone/>
              <a:defRPr lang="es-ES" sz="1000"/>
            </a:lvl4pPr>
            <a:lvl5pPr marL="0" indent="0" latinLnBrk="0">
              <a:lnSpc>
                <a:spcPct val="100000"/>
              </a:lnSpc>
              <a:spcBef>
                <a:spcPts val="1000"/>
              </a:spcBef>
              <a:buNone/>
              <a:defRPr lang="es-ES" sz="1000"/>
            </a:lvl5pPr>
          </a:lstStyle>
          <a:p>
            <a:pPr marL="0" marR="0" lvl="0" indent="0" algn="l" defTabSz="754380" eaLnBrk="1" fontAlgn="auto" latinLnBrk="0" hangingPunct="1">
              <a:lnSpc>
                <a:spcPct val="100000"/>
              </a:lnSpc>
              <a:spcBef>
                <a:spcPts val="0"/>
              </a:spcBef>
              <a:spcAft>
                <a:spcPts val="0"/>
              </a:spcAft>
              <a:buClrTx/>
              <a:buSzTx/>
              <a:buFont typeface="Arial" panose="020B0604020202020204" pitchFamily="34" charset="0"/>
              <a:buNone/>
              <a:tabLst/>
              <a:defRPr lang="es-ES"/>
            </a:pPr>
            <a:r>
              <a:rPr lang="es-ES"/>
              <a:t>Obtenga los resultados exactos que desee.</a:t>
            </a:r>
          </a:p>
        </p:txBody>
      </p:sp>
      <p:sp>
        <p:nvSpPr>
          <p:cNvPr id="21" name="Marcador de posición de texto 25"/>
          <p:cNvSpPr>
            <a:spLocks noGrp="1"/>
          </p:cNvSpPr>
          <p:nvPr>
            <p:ph type="body" sz="quarter" idx="24" hasCustomPrompt="1"/>
          </p:nvPr>
        </p:nvSpPr>
        <p:spPr>
          <a:xfrm>
            <a:off x="3813820" y="4106980"/>
            <a:ext cx="2428875" cy="844959"/>
          </a:xfrm>
        </p:spPr>
        <p:txBody>
          <a:bodyPr>
            <a:noAutofit/>
          </a:bodyPr>
          <a:lstStyle>
            <a:lvl1pPr marL="0" indent="0" latinLnBrk="0">
              <a:lnSpc>
                <a:spcPct val="120000"/>
              </a:lnSpc>
              <a:spcBef>
                <a:spcPts val="1000"/>
              </a:spcBef>
              <a:buNone/>
              <a:defRPr lang="es-ES" sz="1000" baseline="0"/>
            </a:lvl1pPr>
            <a:lvl2pPr marL="0" indent="0" latinLnBrk="0">
              <a:lnSpc>
                <a:spcPct val="100000"/>
              </a:lnSpc>
              <a:spcBef>
                <a:spcPts val="1000"/>
              </a:spcBef>
              <a:buNone/>
              <a:defRPr lang="es-ES" sz="1000"/>
            </a:lvl2pPr>
            <a:lvl3pPr marL="0" indent="0" latinLnBrk="0">
              <a:lnSpc>
                <a:spcPct val="100000"/>
              </a:lnSpc>
              <a:spcBef>
                <a:spcPts val="1000"/>
              </a:spcBef>
              <a:buNone/>
              <a:defRPr lang="es-ES" sz="1000"/>
            </a:lvl3pPr>
            <a:lvl4pPr marL="0" indent="0" latinLnBrk="0">
              <a:lnSpc>
                <a:spcPct val="100000"/>
              </a:lnSpc>
              <a:spcBef>
                <a:spcPts val="1000"/>
              </a:spcBef>
              <a:buNone/>
              <a:defRPr lang="es-ES" sz="1000"/>
            </a:lvl4pPr>
            <a:lvl5pPr marL="0" indent="0" latinLnBrk="0">
              <a:lnSpc>
                <a:spcPct val="100000"/>
              </a:lnSpc>
              <a:spcBef>
                <a:spcPts val="1000"/>
              </a:spcBef>
              <a:buNone/>
              <a:defRPr lang="es-ES" sz="1000"/>
            </a:lvl5pPr>
          </a:lstStyle>
          <a:p>
            <a:pPr lvl="0"/>
            <a:r>
              <a:rPr lang="es-ES"/>
              <a:t>Escriba su propio texto para que luzcan su empresa y sus servicios.</a:t>
            </a:r>
          </a:p>
        </p:txBody>
      </p:sp>
      <p:sp>
        <p:nvSpPr>
          <p:cNvPr id="22" name="Marcador de posición de texto 25"/>
          <p:cNvSpPr>
            <a:spLocks noGrp="1"/>
          </p:cNvSpPr>
          <p:nvPr>
            <p:ph type="body" sz="quarter" idx="25" hasCustomPrompt="1"/>
          </p:nvPr>
        </p:nvSpPr>
        <p:spPr>
          <a:xfrm>
            <a:off x="3813820" y="4974409"/>
            <a:ext cx="2428875" cy="456547"/>
          </a:xfrm>
        </p:spPr>
        <p:txBody>
          <a:bodyPr anchor="b">
            <a:noAutofit/>
          </a:bodyPr>
          <a:lstStyle>
            <a:lvl1pPr marL="0" marR="0" indent="0" algn="l" defTabSz="754380" rtl="0" eaLnBrk="1" fontAlgn="auto" latinLnBrk="0" hangingPunct="1">
              <a:lnSpc>
                <a:spcPct val="100000"/>
              </a:lnSpc>
              <a:spcBef>
                <a:spcPts val="0"/>
              </a:spcBef>
              <a:spcAft>
                <a:spcPts val="0"/>
              </a:spcAft>
              <a:buClrTx/>
              <a:buSzTx/>
              <a:buFont typeface="Arial" panose="020B0604020202020204" pitchFamily="34" charset="0"/>
              <a:buNone/>
              <a:tabLst/>
              <a:defRPr lang="es-ES" sz="1200" b="1" baseline="0">
                <a:latin typeface="+mj-lt"/>
              </a:defRPr>
            </a:lvl1pPr>
            <a:lvl2pPr marL="0" indent="0" latinLnBrk="0">
              <a:lnSpc>
                <a:spcPct val="100000"/>
              </a:lnSpc>
              <a:spcBef>
                <a:spcPts val="1000"/>
              </a:spcBef>
              <a:buNone/>
              <a:defRPr lang="es-ES" sz="1000"/>
            </a:lvl2pPr>
            <a:lvl3pPr marL="0" indent="0" latinLnBrk="0">
              <a:lnSpc>
                <a:spcPct val="100000"/>
              </a:lnSpc>
              <a:spcBef>
                <a:spcPts val="1000"/>
              </a:spcBef>
              <a:buNone/>
              <a:defRPr lang="es-ES" sz="1000"/>
            </a:lvl3pPr>
            <a:lvl4pPr marL="0" indent="0" latinLnBrk="0">
              <a:lnSpc>
                <a:spcPct val="100000"/>
              </a:lnSpc>
              <a:spcBef>
                <a:spcPts val="1000"/>
              </a:spcBef>
              <a:buNone/>
              <a:defRPr lang="es-ES" sz="1000"/>
            </a:lvl4pPr>
            <a:lvl5pPr marL="0" indent="0" latinLnBrk="0">
              <a:lnSpc>
                <a:spcPct val="100000"/>
              </a:lnSpc>
              <a:spcBef>
                <a:spcPts val="1000"/>
              </a:spcBef>
              <a:buNone/>
              <a:defRPr lang="es-ES" sz="1000"/>
            </a:lvl5pPr>
          </a:lstStyle>
          <a:p>
            <a:pPr lvl="0"/>
            <a:r>
              <a:rPr lang="es-ES"/>
              <a:t>¿Necesita más marcadores de posición?</a:t>
            </a:r>
          </a:p>
        </p:txBody>
      </p:sp>
      <p:sp>
        <p:nvSpPr>
          <p:cNvPr id="24" name="Marcador de posición de texto 25"/>
          <p:cNvSpPr>
            <a:spLocks noGrp="1"/>
          </p:cNvSpPr>
          <p:nvPr>
            <p:ph type="body" sz="quarter" idx="26" hasCustomPrompt="1"/>
          </p:nvPr>
        </p:nvSpPr>
        <p:spPr>
          <a:xfrm>
            <a:off x="3813820" y="5494568"/>
            <a:ext cx="2428875" cy="771552"/>
          </a:xfrm>
        </p:spPr>
        <p:txBody>
          <a:bodyPr>
            <a:noAutofit/>
          </a:bodyPr>
          <a:lstStyle>
            <a:lvl1pPr marL="0" indent="0" latinLnBrk="0">
              <a:lnSpc>
                <a:spcPct val="120000"/>
              </a:lnSpc>
              <a:spcBef>
                <a:spcPts val="1000"/>
              </a:spcBef>
              <a:buNone/>
              <a:defRPr lang="es-ES" sz="1000" baseline="0"/>
            </a:lvl1pPr>
            <a:lvl2pPr marL="0" indent="0" latinLnBrk="0">
              <a:lnSpc>
                <a:spcPct val="100000"/>
              </a:lnSpc>
              <a:spcBef>
                <a:spcPts val="1000"/>
              </a:spcBef>
              <a:buNone/>
              <a:defRPr lang="es-ES" sz="1000"/>
            </a:lvl2pPr>
            <a:lvl3pPr marL="0" indent="0" latinLnBrk="0">
              <a:lnSpc>
                <a:spcPct val="100000"/>
              </a:lnSpc>
              <a:spcBef>
                <a:spcPts val="1000"/>
              </a:spcBef>
              <a:buNone/>
              <a:defRPr lang="es-ES" sz="1000"/>
            </a:lvl3pPr>
            <a:lvl4pPr marL="0" indent="0" latinLnBrk="0">
              <a:lnSpc>
                <a:spcPct val="100000"/>
              </a:lnSpc>
              <a:spcBef>
                <a:spcPts val="1000"/>
              </a:spcBef>
              <a:buNone/>
              <a:defRPr lang="es-ES" sz="1000"/>
            </a:lvl4pPr>
            <a:lvl5pPr marL="0" indent="0" latinLnBrk="0">
              <a:lnSpc>
                <a:spcPct val="100000"/>
              </a:lnSpc>
              <a:spcBef>
                <a:spcPts val="1000"/>
              </a:spcBef>
              <a:buNone/>
              <a:defRPr lang="es-ES" sz="1000"/>
            </a:lvl5pPr>
          </a:lstStyle>
          <a:p>
            <a:pPr lvl="0"/>
            <a:r>
              <a:rPr lang="es-ES"/>
              <a:t>No hay ningún problema. Copie uno y arrástrelo a su sitio.</a:t>
            </a:r>
          </a:p>
        </p:txBody>
      </p:sp>
      <p:sp>
        <p:nvSpPr>
          <p:cNvPr id="12" name="Marcador de posición de imagen 11"/>
          <p:cNvSpPr>
            <a:spLocks noGrp="1"/>
          </p:cNvSpPr>
          <p:nvPr>
            <p:ph type="pic" sz="quarter" idx="10"/>
          </p:nvPr>
        </p:nvSpPr>
        <p:spPr>
          <a:xfrm>
            <a:off x="7165975" y="457200"/>
            <a:ext cx="2428875" cy="1600200"/>
          </a:xfrm>
          <a:solidFill>
            <a:schemeClr val="bg2"/>
          </a:solidFill>
        </p:spPr>
        <p:txBody>
          <a:bodyPr tIns="274320">
            <a:normAutofit/>
          </a:bodyPr>
          <a:lstStyle>
            <a:lvl1pPr marL="0" indent="0" algn="ctr" latinLnBrk="0">
              <a:buNone/>
              <a:defRPr lang="es-ES" sz="1400"/>
            </a:lvl1pPr>
          </a:lstStyle>
          <a:p>
            <a:endParaRPr lang="es-ES"/>
          </a:p>
        </p:txBody>
      </p:sp>
      <p:sp>
        <p:nvSpPr>
          <p:cNvPr id="28" name="Marcador de posición de texto 25"/>
          <p:cNvSpPr>
            <a:spLocks noGrp="1"/>
          </p:cNvSpPr>
          <p:nvPr>
            <p:ph type="body" sz="quarter" idx="15" hasCustomPrompt="1"/>
          </p:nvPr>
        </p:nvSpPr>
        <p:spPr>
          <a:xfrm>
            <a:off x="7165975" y="2221894"/>
            <a:ext cx="2428875" cy="274320"/>
          </a:xfrm>
        </p:spPr>
        <p:txBody>
          <a:bodyPr>
            <a:noAutofit/>
          </a:bodyPr>
          <a:lstStyle>
            <a:lvl1pPr marL="0" indent="0" latinLnBrk="0">
              <a:lnSpc>
                <a:spcPct val="100000"/>
              </a:lnSpc>
              <a:spcBef>
                <a:spcPts val="0"/>
              </a:spcBef>
              <a:buNone/>
              <a:defRPr lang="es-ES" sz="900" b="0" i="1" baseline="0">
                <a:latin typeface="+mn-lt"/>
              </a:defRPr>
            </a:lvl1pPr>
            <a:lvl2pPr marL="0" indent="0" latinLnBrk="0">
              <a:lnSpc>
                <a:spcPct val="100000"/>
              </a:lnSpc>
              <a:spcBef>
                <a:spcPts val="1000"/>
              </a:spcBef>
              <a:buNone/>
              <a:defRPr lang="es-ES" sz="1000"/>
            </a:lvl2pPr>
            <a:lvl3pPr marL="0" indent="0" latinLnBrk="0">
              <a:lnSpc>
                <a:spcPct val="100000"/>
              </a:lnSpc>
              <a:spcBef>
                <a:spcPts val="1000"/>
              </a:spcBef>
              <a:buNone/>
              <a:defRPr lang="es-ES" sz="1000"/>
            </a:lvl3pPr>
            <a:lvl4pPr marL="0" indent="0" latinLnBrk="0">
              <a:lnSpc>
                <a:spcPct val="100000"/>
              </a:lnSpc>
              <a:spcBef>
                <a:spcPts val="1000"/>
              </a:spcBef>
              <a:buNone/>
              <a:defRPr lang="es-ES" sz="1000"/>
            </a:lvl4pPr>
            <a:lvl5pPr marL="0" indent="0" latinLnBrk="0">
              <a:lnSpc>
                <a:spcPct val="100000"/>
              </a:lnSpc>
              <a:spcBef>
                <a:spcPts val="1000"/>
              </a:spcBef>
              <a:buNone/>
              <a:defRPr lang="es-ES" sz="1000"/>
            </a:lvl5pPr>
          </a:lstStyle>
          <a:p>
            <a:pPr lvl="0"/>
            <a:r>
              <a:rPr lang="es-ES"/>
              <a:t>[Escriba una leyenda para su foto]</a:t>
            </a:r>
          </a:p>
        </p:txBody>
      </p:sp>
      <p:sp>
        <p:nvSpPr>
          <p:cNvPr id="25" name="Marcador de posición de texto 25"/>
          <p:cNvSpPr>
            <a:spLocks noGrp="1"/>
          </p:cNvSpPr>
          <p:nvPr>
            <p:ph type="body" sz="quarter" idx="27" hasCustomPrompt="1"/>
          </p:nvPr>
        </p:nvSpPr>
        <p:spPr>
          <a:xfrm>
            <a:off x="7172325" y="2530613"/>
            <a:ext cx="2428875" cy="733033"/>
          </a:xfrm>
        </p:spPr>
        <p:txBody>
          <a:bodyPr>
            <a:noAutofit/>
          </a:bodyPr>
          <a:lstStyle>
            <a:lvl1pPr marL="0" indent="0" latinLnBrk="0">
              <a:lnSpc>
                <a:spcPct val="120000"/>
              </a:lnSpc>
              <a:spcBef>
                <a:spcPts val="0"/>
              </a:spcBef>
              <a:buNone/>
              <a:defRPr lang="es-ES" sz="1000" baseline="0"/>
            </a:lvl1pPr>
            <a:lvl2pPr marL="0" indent="0" latinLnBrk="0">
              <a:lnSpc>
                <a:spcPct val="100000"/>
              </a:lnSpc>
              <a:spcBef>
                <a:spcPts val="1000"/>
              </a:spcBef>
              <a:buNone/>
              <a:defRPr lang="es-ES" sz="1000"/>
            </a:lvl2pPr>
            <a:lvl3pPr marL="0" indent="0" latinLnBrk="0">
              <a:lnSpc>
                <a:spcPct val="100000"/>
              </a:lnSpc>
              <a:spcBef>
                <a:spcPts val="1000"/>
              </a:spcBef>
              <a:buNone/>
              <a:defRPr lang="es-ES" sz="1000"/>
            </a:lvl3pPr>
            <a:lvl4pPr marL="0" indent="0" latinLnBrk="0">
              <a:lnSpc>
                <a:spcPct val="100000"/>
              </a:lnSpc>
              <a:spcBef>
                <a:spcPts val="1000"/>
              </a:spcBef>
              <a:buNone/>
              <a:defRPr lang="es-ES" sz="1000"/>
            </a:lvl4pPr>
            <a:lvl5pPr marL="0" indent="0" latinLnBrk="0">
              <a:lnSpc>
                <a:spcPct val="100000"/>
              </a:lnSpc>
              <a:spcBef>
                <a:spcPts val="1000"/>
              </a:spcBef>
              <a:buNone/>
              <a:defRPr lang="es-ES" sz="1000"/>
            </a:lvl5pPr>
          </a:lstStyle>
          <a:p>
            <a:pPr lvl="0"/>
            <a:r>
              <a:rPr lang="es-ES"/>
              <a:t>No olvide especificar, al menos en parte, lo que ofrece y lo que le diferencia de la competencia.</a:t>
            </a:r>
          </a:p>
        </p:txBody>
      </p:sp>
      <p:sp>
        <p:nvSpPr>
          <p:cNvPr id="35" name="Marcador de posición de texto 25"/>
          <p:cNvSpPr>
            <a:spLocks noGrp="1"/>
          </p:cNvSpPr>
          <p:nvPr>
            <p:ph type="body" sz="quarter" idx="28" hasCustomPrompt="1"/>
          </p:nvPr>
        </p:nvSpPr>
        <p:spPr>
          <a:xfrm>
            <a:off x="7172325" y="3288858"/>
            <a:ext cx="2428875" cy="210899"/>
          </a:xfrm>
        </p:spPr>
        <p:txBody>
          <a:bodyPr anchor="b">
            <a:noAutofit/>
          </a:bodyPr>
          <a:lstStyle>
            <a:lvl1pPr marL="0" marR="0" indent="0" algn="l" defTabSz="754380" rtl="0" eaLnBrk="1" fontAlgn="auto" latinLnBrk="0" hangingPunct="1">
              <a:lnSpc>
                <a:spcPct val="100000"/>
              </a:lnSpc>
              <a:spcBef>
                <a:spcPts val="0"/>
              </a:spcBef>
              <a:spcAft>
                <a:spcPts val="0"/>
              </a:spcAft>
              <a:buClrTx/>
              <a:buSzTx/>
              <a:buFont typeface="Arial" panose="020B0604020202020204" pitchFamily="34" charset="0"/>
              <a:buNone/>
              <a:tabLst/>
              <a:defRPr lang="es-ES" sz="1200" b="1" baseline="0">
                <a:latin typeface="+mj-lt"/>
              </a:defRPr>
            </a:lvl1pPr>
            <a:lvl2pPr marL="0" indent="0" latinLnBrk="0">
              <a:lnSpc>
                <a:spcPct val="100000"/>
              </a:lnSpc>
              <a:spcBef>
                <a:spcPts val="1000"/>
              </a:spcBef>
              <a:buNone/>
              <a:defRPr lang="es-ES" sz="1000"/>
            </a:lvl2pPr>
            <a:lvl3pPr marL="0" indent="0" latinLnBrk="0">
              <a:lnSpc>
                <a:spcPct val="100000"/>
              </a:lnSpc>
              <a:spcBef>
                <a:spcPts val="1000"/>
              </a:spcBef>
              <a:buNone/>
              <a:defRPr lang="es-ES" sz="1000"/>
            </a:lvl3pPr>
            <a:lvl4pPr marL="0" indent="0" latinLnBrk="0">
              <a:lnSpc>
                <a:spcPct val="100000"/>
              </a:lnSpc>
              <a:spcBef>
                <a:spcPts val="1000"/>
              </a:spcBef>
              <a:buNone/>
              <a:defRPr lang="es-ES" sz="1000"/>
            </a:lvl4pPr>
            <a:lvl5pPr marL="0" indent="0" latinLnBrk="0">
              <a:lnSpc>
                <a:spcPct val="100000"/>
              </a:lnSpc>
              <a:spcBef>
                <a:spcPts val="1000"/>
              </a:spcBef>
              <a:buNone/>
              <a:defRPr lang="es-ES" sz="1000"/>
            </a:lvl5pPr>
          </a:lstStyle>
          <a:p>
            <a:pPr lvl="0"/>
            <a:r>
              <a:rPr lang="es-ES"/>
              <a:t>Nuestros productos y servicios</a:t>
            </a:r>
          </a:p>
        </p:txBody>
      </p:sp>
      <p:sp>
        <p:nvSpPr>
          <p:cNvPr id="36" name="Marcador de posición de texto 25"/>
          <p:cNvSpPr>
            <a:spLocks noGrp="1"/>
          </p:cNvSpPr>
          <p:nvPr>
            <p:ph type="body" sz="quarter" idx="29" hasCustomPrompt="1"/>
          </p:nvPr>
        </p:nvSpPr>
        <p:spPr>
          <a:xfrm>
            <a:off x="7172325" y="3552470"/>
            <a:ext cx="2428875" cy="3762730"/>
          </a:xfrm>
        </p:spPr>
        <p:txBody>
          <a:bodyPr>
            <a:noAutofit/>
          </a:bodyPr>
          <a:lstStyle>
            <a:lvl1pPr marL="0" indent="0" latinLnBrk="0">
              <a:lnSpc>
                <a:spcPct val="120000"/>
              </a:lnSpc>
              <a:spcBef>
                <a:spcPts val="1000"/>
              </a:spcBef>
              <a:buNone/>
              <a:defRPr lang="es-ES" sz="1000" baseline="0"/>
            </a:lvl1pPr>
            <a:lvl2pPr marL="0" indent="0" latinLnBrk="0">
              <a:lnSpc>
                <a:spcPct val="100000"/>
              </a:lnSpc>
              <a:spcBef>
                <a:spcPts val="1000"/>
              </a:spcBef>
              <a:buNone/>
              <a:defRPr lang="es-ES" sz="1000"/>
            </a:lvl2pPr>
            <a:lvl3pPr marL="0" indent="0" latinLnBrk="0">
              <a:lnSpc>
                <a:spcPct val="100000"/>
              </a:lnSpc>
              <a:spcBef>
                <a:spcPts val="1000"/>
              </a:spcBef>
              <a:buNone/>
              <a:defRPr lang="es-ES" sz="1000"/>
            </a:lvl3pPr>
            <a:lvl4pPr marL="0" indent="0" latinLnBrk="0">
              <a:lnSpc>
                <a:spcPct val="100000"/>
              </a:lnSpc>
              <a:spcBef>
                <a:spcPts val="1000"/>
              </a:spcBef>
              <a:buNone/>
              <a:defRPr lang="es-ES" sz="1000"/>
            </a:lvl4pPr>
            <a:lvl5pPr marL="0" indent="0" latinLnBrk="0">
              <a:lnSpc>
                <a:spcPct val="100000"/>
              </a:lnSpc>
              <a:spcBef>
                <a:spcPts val="1000"/>
              </a:spcBef>
              <a:buNone/>
              <a:defRPr lang="es-ES" sz="1000"/>
            </a:lvl5pPr>
          </a:lstStyle>
          <a:p>
            <a:pPr lvl="0"/>
            <a:r>
              <a:rPr lang="es-ES"/>
              <a:t>Puede incluir una lista con viñetas de productos, servicios o principales ventajas de colaborar con su empresa. Si no, puede resumir los aspectos más destacados en pocos párrafos breves.</a:t>
            </a:r>
            <a:r>
              <a:t/>
            </a:r>
            <a:br/>
            <a:r>
              <a:rPr lang="es-ES"/>
              <a:t>Ya sabemos que podría hablar durante horas de lo maravillosa que es su empresa. (No le culpamos, tiene toda la razón). Recuerde solamente que esto es marketing: si quiere mantener la atención, debe ser breve, amable y coherente.
</a:t>
            </a:r>
          </a:p>
        </p:txBody>
      </p:sp>
    </p:spTree>
    <p:extLst>
      <p:ext uri="{BB962C8B-B14F-4D97-AF65-F5344CB8AC3E}">
        <p14:creationId xmlns:p14="http://schemas.microsoft.com/office/powerpoint/2010/main" val="1198149047"/>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pos="4224">
          <p15:clr>
            <a:srgbClr val="547EBF"/>
          </p15:clr>
        </p15:guide>
        <p15:guide id="2" orient="horz" pos="2448">
          <p15:clr>
            <a:srgbClr val="FBAE40"/>
          </p15:clr>
        </p15:guide>
        <p15:guide id="3" pos="2112">
          <p15:clr>
            <a:srgbClr val="547EBF"/>
          </p15:clr>
        </p15:guide>
        <p15:guide id="4" orient="horz" pos="4608">
          <p15:clr>
            <a:srgbClr val="FBAE40"/>
          </p15:clr>
        </p15:guide>
        <p15:guide id="5" orient="horz" pos="288">
          <p15:clr>
            <a:srgbClr val="FBAE40"/>
          </p15:clr>
        </p15:guide>
        <p15:guide id="6" pos="4509">
          <p15:clr>
            <a:srgbClr val="FBAE40"/>
          </p15:clr>
        </p15:guide>
        <p15:guide id="7" pos="6044">
          <p15:clr>
            <a:srgbClr val="FBAE40"/>
          </p15:clr>
        </p15:guide>
        <p15:guide id="8" pos="3168">
          <p15:clr>
            <a:srgbClr val="FBAE40"/>
          </p15:clr>
        </p15:guide>
        <p15:guide id="9" pos="2400">
          <p15:clr>
            <a:srgbClr val="FBAE40"/>
          </p15:clr>
        </p15:guide>
        <p15:guide id="10" pos="1824">
          <p15:clr>
            <a:srgbClr val="FBAE40"/>
          </p15:clr>
        </p15:guide>
        <p15:guide id="11" pos="288">
          <p15:clr>
            <a:srgbClr val="FBAE40"/>
          </p15:clr>
        </p15:guide>
        <p15:guide id="12" pos="3936">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ción de título 1"/>
          <p:cNvSpPr>
            <a:spLocks noGrp="1"/>
          </p:cNvSpPr>
          <p:nvPr>
            <p:ph type="title"/>
          </p:nvPr>
        </p:nvSpPr>
        <p:spPr>
          <a:xfrm>
            <a:off x="691515" y="413809"/>
            <a:ext cx="8675370" cy="1502305"/>
          </a:xfrm>
          <a:prstGeom prst="rect">
            <a:avLst/>
          </a:prstGeom>
        </p:spPr>
        <p:txBody>
          <a:bodyPr vert="horz" lIns="0" tIns="0" rIns="0" bIns="0" rtlCol="0" anchor="ctr">
            <a:normAutofit/>
          </a:bodyPr>
          <a:lstStyle/>
          <a:p>
            <a:r>
              <a:rPr lang="es-ES"/>
              <a:t>Haga clic para modificar el estilo de título del patrón</a:t>
            </a:r>
          </a:p>
        </p:txBody>
      </p:sp>
      <p:sp>
        <p:nvSpPr>
          <p:cNvPr id="3" name="Marcador de posición de texto 2"/>
          <p:cNvSpPr>
            <a:spLocks noGrp="1"/>
          </p:cNvSpPr>
          <p:nvPr>
            <p:ph type="body" idx="1"/>
          </p:nvPr>
        </p:nvSpPr>
        <p:spPr>
          <a:xfrm>
            <a:off x="691515" y="2069042"/>
            <a:ext cx="8675370" cy="4931516"/>
          </a:xfrm>
          <a:prstGeom prst="rect">
            <a:avLst/>
          </a:prstGeom>
        </p:spPr>
        <p:txBody>
          <a:bodyPr vert="horz" lIns="0" tIns="0" rIns="0" bIns="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posición de fecha 3"/>
          <p:cNvSpPr>
            <a:spLocks noGrp="1"/>
          </p:cNvSpPr>
          <p:nvPr>
            <p:ph type="dt" sz="half" idx="2"/>
          </p:nvPr>
        </p:nvSpPr>
        <p:spPr>
          <a:xfrm>
            <a:off x="691515" y="7203864"/>
            <a:ext cx="2703195" cy="413808"/>
          </a:xfrm>
          <a:prstGeom prst="rect">
            <a:avLst/>
          </a:prstGeom>
        </p:spPr>
        <p:txBody>
          <a:bodyPr vert="horz" lIns="91440" tIns="45720" rIns="91440" bIns="45720" rtlCol="0" anchor="ctr"/>
          <a:lstStyle>
            <a:lvl1pPr algn="l" latinLnBrk="0">
              <a:defRPr lang="es-ES" sz="990">
                <a:solidFill>
                  <a:schemeClr val="tx1">
                    <a:tint val="75000"/>
                  </a:schemeClr>
                </a:solidFill>
              </a:defRPr>
            </a:lvl1pPr>
          </a:lstStyle>
          <a:p>
            <a:fld id="{5F272CD0-8AE2-403D-BC5A-E9768D13DA7F}" type="datetimeFigureOut">
              <a:t>09/08/2013</a:t>
            </a:fld>
            <a:endParaRPr lang="es-ES" dirty="0"/>
          </a:p>
        </p:txBody>
      </p:sp>
      <p:sp>
        <p:nvSpPr>
          <p:cNvPr id="5" name="Marcador de posición de pie de página 4"/>
          <p:cNvSpPr>
            <a:spLocks noGrp="1"/>
          </p:cNvSpPr>
          <p:nvPr>
            <p:ph type="ftr" sz="quarter" idx="3"/>
          </p:nvPr>
        </p:nvSpPr>
        <p:spPr>
          <a:xfrm>
            <a:off x="3834765" y="7203864"/>
            <a:ext cx="2388870" cy="413808"/>
          </a:xfrm>
          <a:prstGeom prst="rect">
            <a:avLst/>
          </a:prstGeom>
        </p:spPr>
        <p:txBody>
          <a:bodyPr vert="horz" lIns="91440" tIns="45720" rIns="91440" bIns="45720" rtlCol="0" anchor="ctr"/>
          <a:lstStyle>
            <a:lvl1pPr algn="ctr" latinLnBrk="0">
              <a:defRPr lang="es-ES" sz="990">
                <a:solidFill>
                  <a:schemeClr val="tx1">
                    <a:tint val="75000"/>
                  </a:schemeClr>
                </a:solidFill>
              </a:defRPr>
            </a:lvl1pPr>
          </a:lstStyle>
          <a:p>
            <a:endParaRPr lang="es-ES"/>
          </a:p>
        </p:txBody>
      </p:sp>
      <p:sp>
        <p:nvSpPr>
          <p:cNvPr id="6" name="Marcador de posición de número de diapositiva 5"/>
          <p:cNvSpPr>
            <a:spLocks noGrp="1"/>
          </p:cNvSpPr>
          <p:nvPr>
            <p:ph type="sldNum" sz="quarter" idx="4"/>
          </p:nvPr>
        </p:nvSpPr>
        <p:spPr>
          <a:xfrm>
            <a:off x="6663690" y="7203864"/>
            <a:ext cx="2703195" cy="413808"/>
          </a:xfrm>
          <a:prstGeom prst="rect">
            <a:avLst/>
          </a:prstGeom>
        </p:spPr>
        <p:txBody>
          <a:bodyPr vert="horz" lIns="91440" tIns="45720" rIns="91440" bIns="45720" rtlCol="0" anchor="ctr"/>
          <a:lstStyle>
            <a:lvl1pPr algn="r" latinLnBrk="0">
              <a:defRPr lang="es-ES" sz="990">
                <a:solidFill>
                  <a:schemeClr val="tx1">
                    <a:tint val="75000"/>
                  </a:schemeClr>
                </a:solidFill>
              </a:defRPr>
            </a:lvl1pPr>
          </a:lstStyle>
          <a:p>
            <a:fld id="{A2D45621-FB72-491B-A41E-B21F020BD976}" type="slidenum">
              <a:t>‹Nº›</a:t>
            </a:fld>
            <a:endParaRPr lang="es-ES"/>
          </a:p>
        </p:txBody>
      </p:sp>
    </p:spTree>
    <p:extLst>
      <p:ext uri="{BB962C8B-B14F-4D97-AF65-F5344CB8AC3E}">
        <p14:creationId xmlns:p14="http://schemas.microsoft.com/office/powerpoint/2010/main" val="4261577845"/>
      </p:ext>
    </p:extLst>
  </p:cSld>
  <p:clrMap bg1="lt1" tx1="dk1" bg2="lt2" tx2="dk2" accent1="accent1" accent2="accent2" accent3="accent3" accent4="accent4" accent5="accent5" accent6="accent6" hlink="hlink" folHlink="folHlink"/>
  <p:sldLayoutIdLst>
    <p:sldLayoutId id="2147483660" r:id="rId1"/>
    <p:sldLayoutId id="2147483661" r:id="rId2"/>
  </p:sldLayoutIdLst>
  <p:timing>
    <p:tnLst>
      <p:par>
        <p:cTn id="1" dur="indefinite" restart="never" nodeType="tmRoot"/>
      </p:par>
    </p:tnLst>
  </p:timing>
  <p:txStyles>
    <p:titleStyle>
      <a:lvl1pPr algn="l" defTabSz="754380" rtl="0" eaLnBrk="1" latinLnBrk="0" hangingPunct="1">
        <a:spcBef>
          <a:spcPct val="0"/>
        </a:spcBef>
        <a:buNone/>
        <a:defRPr lang="es-ES" sz="3630" kern="1200">
          <a:solidFill>
            <a:schemeClr val="tx1"/>
          </a:solidFill>
          <a:latin typeface="+mj-lt"/>
          <a:ea typeface="+mj-ea"/>
          <a:cs typeface="+mj-cs"/>
        </a:defRPr>
      </a:lvl1pPr>
    </p:titleStyle>
    <p:bodyStyle>
      <a:lvl1pPr marL="188595" indent="-188595" algn="l" defTabSz="754380" rtl="0" eaLnBrk="1" latinLnBrk="0" hangingPunct="1">
        <a:lnSpc>
          <a:spcPct val="90000"/>
        </a:lnSpc>
        <a:spcBef>
          <a:spcPct val="30000"/>
        </a:spcBef>
        <a:buFont typeface="Arial" panose="020B0604020202020204" pitchFamily="34" charset="0"/>
        <a:buChar char="•"/>
        <a:defRPr lang="es-ES" sz="2310" kern="1200">
          <a:solidFill>
            <a:schemeClr val="tx1"/>
          </a:solidFill>
          <a:latin typeface="+mn-lt"/>
          <a:ea typeface="+mn-ea"/>
          <a:cs typeface="+mn-cs"/>
        </a:defRPr>
      </a:lvl1pPr>
      <a:lvl2pPr marL="565785" indent="-188595" algn="l" defTabSz="754380" rtl="0" eaLnBrk="1" latinLnBrk="0" hangingPunct="1">
        <a:lnSpc>
          <a:spcPct val="90000"/>
        </a:lnSpc>
        <a:spcBef>
          <a:spcPct val="30000"/>
        </a:spcBef>
        <a:buFont typeface="Arial" panose="020B0604020202020204" pitchFamily="34" charset="0"/>
        <a:buChar char="•"/>
        <a:defRPr lang="es-ES" sz="1980" kern="1200">
          <a:solidFill>
            <a:schemeClr val="tx1"/>
          </a:solidFill>
          <a:latin typeface="+mn-lt"/>
          <a:ea typeface="+mn-ea"/>
          <a:cs typeface="+mn-cs"/>
        </a:defRPr>
      </a:lvl2pPr>
      <a:lvl3pPr marL="942975" indent="-188595" algn="l" defTabSz="754380" rtl="0" eaLnBrk="1" latinLnBrk="0" hangingPunct="1">
        <a:lnSpc>
          <a:spcPct val="90000"/>
        </a:lnSpc>
        <a:spcBef>
          <a:spcPct val="30000"/>
        </a:spcBef>
        <a:buFont typeface="Arial" panose="020B0604020202020204" pitchFamily="34" charset="0"/>
        <a:buChar char="•"/>
        <a:defRPr lang="es-ES" sz="1650" kern="1200">
          <a:solidFill>
            <a:schemeClr val="tx1"/>
          </a:solidFill>
          <a:latin typeface="+mn-lt"/>
          <a:ea typeface="+mn-ea"/>
          <a:cs typeface="+mn-cs"/>
        </a:defRPr>
      </a:lvl3pPr>
      <a:lvl4pPr marL="1320165" indent="-188595" algn="l" defTabSz="754380" rtl="0" eaLnBrk="1" latinLnBrk="0" hangingPunct="1">
        <a:lnSpc>
          <a:spcPct val="90000"/>
        </a:lnSpc>
        <a:spcBef>
          <a:spcPct val="30000"/>
        </a:spcBef>
        <a:buFont typeface="Arial" panose="020B0604020202020204" pitchFamily="34" charset="0"/>
        <a:buChar char="•"/>
        <a:defRPr lang="es-ES" sz="1485" kern="1200">
          <a:solidFill>
            <a:schemeClr val="tx1"/>
          </a:solidFill>
          <a:latin typeface="+mn-lt"/>
          <a:ea typeface="+mn-ea"/>
          <a:cs typeface="+mn-cs"/>
        </a:defRPr>
      </a:lvl4pPr>
      <a:lvl5pPr marL="1697355" indent="-188595" algn="l" defTabSz="754380" rtl="0" eaLnBrk="1" latinLnBrk="0" hangingPunct="1">
        <a:lnSpc>
          <a:spcPct val="90000"/>
        </a:lnSpc>
        <a:spcBef>
          <a:spcPct val="30000"/>
        </a:spcBef>
        <a:buFont typeface="Arial" panose="020B0604020202020204" pitchFamily="34" charset="0"/>
        <a:buChar char="•"/>
        <a:defRPr lang="es-ES" sz="1485" kern="1200">
          <a:solidFill>
            <a:schemeClr val="tx1"/>
          </a:solidFill>
          <a:latin typeface="+mn-lt"/>
          <a:ea typeface="+mn-ea"/>
          <a:cs typeface="+mn-cs"/>
        </a:defRPr>
      </a:lvl5pPr>
      <a:lvl6pPr marL="2074545" indent="-188595" algn="l" defTabSz="754380" rtl="0" eaLnBrk="1" latinLnBrk="0" hangingPunct="1">
        <a:lnSpc>
          <a:spcPct val="90000"/>
        </a:lnSpc>
        <a:spcBef>
          <a:spcPct val="30000"/>
        </a:spcBef>
        <a:buFont typeface="Arial" panose="020B0604020202020204" pitchFamily="34" charset="0"/>
        <a:buChar char="•"/>
        <a:defRPr lang="es-ES" sz="1485" kern="1200">
          <a:solidFill>
            <a:schemeClr val="tx1"/>
          </a:solidFill>
          <a:latin typeface="+mn-lt"/>
          <a:ea typeface="+mn-ea"/>
          <a:cs typeface="+mn-cs"/>
        </a:defRPr>
      </a:lvl6pPr>
      <a:lvl7pPr marL="2451735" indent="-188595" algn="l" defTabSz="754380" rtl="0" eaLnBrk="1" latinLnBrk="0" hangingPunct="1">
        <a:lnSpc>
          <a:spcPct val="90000"/>
        </a:lnSpc>
        <a:spcBef>
          <a:spcPct val="30000"/>
        </a:spcBef>
        <a:buFont typeface="Arial" panose="020B0604020202020204" pitchFamily="34" charset="0"/>
        <a:buChar char="•"/>
        <a:defRPr lang="es-ES" sz="1485" kern="1200">
          <a:solidFill>
            <a:schemeClr val="tx1"/>
          </a:solidFill>
          <a:latin typeface="+mn-lt"/>
          <a:ea typeface="+mn-ea"/>
          <a:cs typeface="+mn-cs"/>
        </a:defRPr>
      </a:lvl7pPr>
      <a:lvl8pPr marL="2828925" indent="-188595" algn="l" defTabSz="754380" rtl="0" eaLnBrk="1" latinLnBrk="0" hangingPunct="1">
        <a:lnSpc>
          <a:spcPct val="90000"/>
        </a:lnSpc>
        <a:spcBef>
          <a:spcPct val="30000"/>
        </a:spcBef>
        <a:buFont typeface="Arial" panose="020B0604020202020204" pitchFamily="34" charset="0"/>
        <a:buChar char="•"/>
        <a:defRPr lang="es-ES" sz="1485" kern="1200">
          <a:solidFill>
            <a:schemeClr val="tx1"/>
          </a:solidFill>
          <a:latin typeface="+mn-lt"/>
          <a:ea typeface="+mn-ea"/>
          <a:cs typeface="+mn-cs"/>
        </a:defRPr>
      </a:lvl8pPr>
      <a:lvl9pPr marL="3206115" indent="-188595" algn="l" defTabSz="754380" rtl="0" eaLnBrk="1" latinLnBrk="0" hangingPunct="1">
        <a:lnSpc>
          <a:spcPct val="90000"/>
        </a:lnSpc>
        <a:spcBef>
          <a:spcPct val="30000"/>
        </a:spcBef>
        <a:buFont typeface="Arial" panose="020B0604020202020204" pitchFamily="34" charset="0"/>
        <a:buChar char="•"/>
        <a:defRPr lang="es-ES" sz="1485" kern="1200">
          <a:solidFill>
            <a:schemeClr val="tx1"/>
          </a:solidFill>
          <a:latin typeface="+mn-lt"/>
          <a:ea typeface="+mn-ea"/>
          <a:cs typeface="+mn-cs"/>
        </a:defRPr>
      </a:lvl9pPr>
    </p:bodyStyle>
    <p:otherStyle>
      <a:defPPr>
        <a:defRPr lang="es-ES"/>
      </a:defPPr>
      <a:lvl1pPr marL="0" algn="l" defTabSz="754380" rtl="0" eaLnBrk="1" latinLnBrk="0" hangingPunct="1">
        <a:defRPr lang="es-ES" sz="1485" kern="1200">
          <a:solidFill>
            <a:schemeClr val="tx1"/>
          </a:solidFill>
          <a:latin typeface="+mn-lt"/>
          <a:ea typeface="+mn-ea"/>
          <a:cs typeface="+mn-cs"/>
        </a:defRPr>
      </a:lvl1pPr>
      <a:lvl2pPr marL="377190" algn="l" defTabSz="754380" rtl="0" eaLnBrk="1" latinLnBrk="0" hangingPunct="1">
        <a:defRPr lang="es-ES" sz="1485" kern="1200">
          <a:solidFill>
            <a:schemeClr val="tx1"/>
          </a:solidFill>
          <a:latin typeface="+mn-lt"/>
          <a:ea typeface="+mn-ea"/>
          <a:cs typeface="+mn-cs"/>
        </a:defRPr>
      </a:lvl2pPr>
      <a:lvl3pPr marL="754380" algn="l" defTabSz="754380" rtl="0" eaLnBrk="1" latinLnBrk="0" hangingPunct="1">
        <a:defRPr lang="es-ES" sz="1485" kern="1200">
          <a:solidFill>
            <a:schemeClr val="tx1"/>
          </a:solidFill>
          <a:latin typeface="+mn-lt"/>
          <a:ea typeface="+mn-ea"/>
          <a:cs typeface="+mn-cs"/>
        </a:defRPr>
      </a:lvl3pPr>
      <a:lvl4pPr marL="1131570" algn="l" defTabSz="754380" rtl="0" eaLnBrk="1" latinLnBrk="0" hangingPunct="1">
        <a:defRPr lang="es-ES" sz="1485" kern="1200">
          <a:solidFill>
            <a:schemeClr val="tx1"/>
          </a:solidFill>
          <a:latin typeface="+mn-lt"/>
          <a:ea typeface="+mn-ea"/>
          <a:cs typeface="+mn-cs"/>
        </a:defRPr>
      </a:lvl4pPr>
      <a:lvl5pPr marL="1508760" algn="l" defTabSz="754380" rtl="0" eaLnBrk="1" latinLnBrk="0" hangingPunct="1">
        <a:defRPr lang="es-ES" sz="1485" kern="1200">
          <a:solidFill>
            <a:schemeClr val="tx1"/>
          </a:solidFill>
          <a:latin typeface="+mn-lt"/>
          <a:ea typeface="+mn-ea"/>
          <a:cs typeface="+mn-cs"/>
        </a:defRPr>
      </a:lvl5pPr>
      <a:lvl6pPr marL="1885950" algn="l" defTabSz="754380" rtl="0" eaLnBrk="1" latinLnBrk="0" hangingPunct="1">
        <a:defRPr lang="es-ES" sz="1485" kern="1200">
          <a:solidFill>
            <a:schemeClr val="tx1"/>
          </a:solidFill>
          <a:latin typeface="+mn-lt"/>
          <a:ea typeface="+mn-ea"/>
          <a:cs typeface="+mn-cs"/>
        </a:defRPr>
      </a:lvl6pPr>
      <a:lvl7pPr marL="2263140" algn="l" defTabSz="754380" rtl="0" eaLnBrk="1" latinLnBrk="0" hangingPunct="1">
        <a:defRPr lang="es-ES" sz="1485" kern="1200">
          <a:solidFill>
            <a:schemeClr val="tx1"/>
          </a:solidFill>
          <a:latin typeface="+mn-lt"/>
          <a:ea typeface="+mn-ea"/>
          <a:cs typeface="+mn-cs"/>
        </a:defRPr>
      </a:lvl7pPr>
      <a:lvl8pPr marL="2640330" algn="l" defTabSz="754380" rtl="0" eaLnBrk="1" latinLnBrk="0" hangingPunct="1">
        <a:defRPr lang="es-ES" sz="1485" kern="1200">
          <a:solidFill>
            <a:schemeClr val="tx1"/>
          </a:solidFill>
          <a:latin typeface="+mn-lt"/>
          <a:ea typeface="+mn-ea"/>
          <a:cs typeface="+mn-cs"/>
        </a:defRPr>
      </a:lvl8pPr>
      <a:lvl9pPr marL="3017520" algn="l" defTabSz="754380" rtl="0" eaLnBrk="1" latinLnBrk="0" hangingPunct="1">
        <a:defRPr lang="es-ES" sz="1485"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448" userDrawn="1">
          <p15:clr>
            <a:srgbClr val="F26B43"/>
          </p15:clr>
        </p15:guide>
        <p15:guide id="2" pos="3168"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 name="Marcador de posición de imagen 32" descr="Mujer sonriente que se apoya sobre una señal de café" title="Imagen de muestra"/>
          <p:cNvPicPr>
            <a:picLocks noGrp="1" noChangeAspect="1"/>
          </p:cNvPicPr>
          <p:nvPr>
            <p:ph type="pic" sz="quarter" idx="11"/>
          </p:nvPr>
        </p:nvPicPr>
        <p:blipFill>
          <a:blip r:embed="rId3" cstate="print">
            <a:extLst>
              <a:ext uri="{28A0092B-C50C-407E-A947-70E740481C1C}">
                <a14:useLocalDpi xmlns:a14="http://schemas.microsoft.com/office/drawing/2010/main" val="0"/>
              </a:ext>
            </a:extLst>
          </a:blip>
          <a:srcRect l="122" r="122"/>
          <a:stretch>
            <a:fillRect/>
          </a:stretch>
        </p:blipFill>
        <p:spPr/>
      </p:pic>
      <p:sp>
        <p:nvSpPr>
          <p:cNvPr id="24" name="Marcador de posición de texto 23"/>
          <p:cNvSpPr>
            <a:spLocks noGrp="1"/>
          </p:cNvSpPr>
          <p:nvPr>
            <p:ph type="body" sz="quarter" idx="15"/>
          </p:nvPr>
        </p:nvSpPr>
        <p:spPr/>
        <p:txBody>
          <a:bodyPr/>
          <a:lstStyle/>
          <a:p>
            <a:r>
              <a:rPr lang="es-ES" dirty="0"/>
              <a:t>Escriba una leyenda para su foto</a:t>
            </a:r>
          </a:p>
        </p:txBody>
      </p:sp>
      <p:sp>
        <p:nvSpPr>
          <p:cNvPr id="23" name="Marcador de posición de texto 22"/>
          <p:cNvSpPr>
            <a:spLocks noGrp="1"/>
          </p:cNvSpPr>
          <p:nvPr>
            <p:ph type="body" sz="quarter" idx="14"/>
          </p:nvPr>
        </p:nvSpPr>
        <p:spPr/>
        <p:txBody>
          <a:bodyPr/>
          <a:lstStyle/>
          <a:p>
            <a:r>
              <a:rPr lang="es-ES" dirty="0"/>
              <a:t>¿Cómo empiezo a usar esta plantilla?</a:t>
            </a:r>
          </a:p>
        </p:txBody>
      </p:sp>
      <p:sp>
        <p:nvSpPr>
          <p:cNvPr id="22" name="Marcador de posición de texto 21"/>
          <p:cNvSpPr>
            <a:spLocks noGrp="1"/>
          </p:cNvSpPr>
          <p:nvPr>
            <p:ph type="body" sz="quarter" idx="13"/>
          </p:nvPr>
        </p:nvSpPr>
        <p:spPr>
          <a:xfrm>
            <a:off x="457199" y="3511164"/>
            <a:ext cx="2428875" cy="538984"/>
          </a:xfrm>
        </p:spPr>
        <p:txBody>
          <a:bodyPr/>
          <a:lstStyle/>
          <a:p>
            <a:pPr lvl="0"/>
            <a:r>
              <a:rPr lang="es-ES" dirty="0"/>
              <a:t>Puede usar este folleto moderno y profesional como está o personalizarlo con facilidad.</a:t>
            </a:r>
          </a:p>
        </p:txBody>
      </p:sp>
      <p:sp>
        <p:nvSpPr>
          <p:cNvPr id="21" name="Marcador de posición de texto 20"/>
          <p:cNvSpPr>
            <a:spLocks noGrp="1"/>
          </p:cNvSpPr>
          <p:nvPr>
            <p:ph type="body" sz="quarter" idx="12"/>
          </p:nvPr>
        </p:nvSpPr>
        <p:spPr/>
        <p:txBody>
          <a:bodyPr/>
          <a:lstStyle/>
          <a:p>
            <a:pPr lvl="0"/>
            <a:r>
              <a:rPr lang="es-ES" dirty="0"/>
              <a:t>Hemos incluido unas cuantas sugerencias en la plantilla para ayudarle a empezar.</a:t>
            </a:r>
          </a:p>
          <a:p>
            <a:pPr lvl="0"/>
            <a:r>
              <a:rPr lang="es-ES" dirty="0"/>
              <a:t>Para sustituir cualquier texto de sugerencia (como este), solo tiene que seleccionarlo y escribir el suyo propio.</a:t>
            </a:r>
          </a:p>
          <a:p>
            <a:pPr lvl="0"/>
            <a:r>
              <a:rPr lang="es-ES" dirty="0"/>
              <a:t>Para sustituir las fotos en el folleto, seleccione una imagen y bórrela. A continuación, use el icono Insertar imagen en el marcador de posición para introducir la suya propia.</a:t>
            </a:r>
          </a:p>
          <a:p>
            <a:pPr lvl="0"/>
            <a:r>
              <a:rPr lang="es-ES" dirty="0"/>
              <a:t>Para cambiar el logotipo, seleccione la imagen “sustituir con LOGOTIPO” y, a continuación, seleccione Cambiar imagen en la ficha Formato de Herramientas de imagen.</a:t>
            </a:r>
          </a:p>
        </p:txBody>
      </p:sp>
      <p:sp>
        <p:nvSpPr>
          <p:cNvPr id="25" name="Marcador de posición de texto 24"/>
          <p:cNvSpPr>
            <a:spLocks noGrp="1"/>
          </p:cNvSpPr>
          <p:nvPr>
            <p:ph type="body" sz="quarter" idx="16"/>
          </p:nvPr>
        </p:nvSpPr>
        <p:spPr/>
        <p:txBody>
          <a:bodyPr/>
          <a:lstStyle/>
          <a:p>
            <a:r>
              <a:rPr lang="es-ES" dirty="0"/>
              <a:t>Quiénes somos</a:t>
            </a:r>
          </a:p>
        </p:txBody>
      </p:sp>
      <p:sp>
        <p:nvSpPr>
          <p:cNvPr id="26" name="Marcador de posición de texto 25"/>
          <p:cNvSpPr>
            <a:spLocks noGrp="1"/>
          </p:cNvSpPr>
          <p:nvPr>
            <p:ph type="body" sz="quarter" idx="17"/>
          </p:nvPr>
        </p:nvSpPr>
        <p:spPr/>
        <p:txBody>
          <a:bodyPr/>
          <a:lstStyle/>
          <a:p>
            <a:r>
              <a:rPr lang="es-ES"/>
              <a:t>Acerca de nosotros</a:t>
            </a:r>
          </a:p>
        </p:txBody>
      </p:sp>
      <p:sp>
        <p:nvSpPr>
          <p:cNvPr id="65" name="Marcador de posición de texto 64"/>
          <p:cNvSpPr>
            <a:spLocks noGrp="1"/>
          </p:cNvSpPr>
          <p:nvPr>
            <p:ph type="body" sz="quarter" idx="24"/>
          </p:nvPr>
        </p:nvSpPr>
        <p:spPr/>
        <p:txBody>
          <a:bodyPr/>
          <a:lstStyle/>
          <a:p>
            <a:r>
              <a:rPr lang="es-ES" dirty="0"/>
              <a:t>Este espacio se puede reservar para la "charla del ascensor". Si solo tuviera unos segundos para hablar a alguien de sus productos o servicios, ¿qué diría?</a:t>
            </a:r>
          </a:p>
        </p:txBody>
      </p:sp>
      <p:sp>
        <p:nvSpPr>
          <p:cNvPr id="28" name="Marcador de posición de texto 27"/>
          <p:cNvSpPr>
            <a:spLocks noGrp="1"/>
          </p:cNvSpPr>
          <p:nvPr>
            <p:ph type="body" sz="quarter" idx="19"/>
          </p:nvPr>
        </p:nvSpPr>
        <p:spPr>
          <a:xfrm>
            <a:off x="3813820" y="2253673"/>
            <a:ext cx="2428875" cy="244361"/>
          </a:xfrm>
        </p:spPr>
        <p:txBody>
          <a:bodyPr/>
          <a:lstStyle/>
          <a:p>
            <a:r>
              <a:rPr lang="es-ES" dirty="0"/>
              <a:t>Contacto</a:t>
            </a:r>
          </a:p>
        </p:txBody>
      </p:sp>
      <p:sp>
        <p:nvSpPr>
          <p:cNvPr id="29" name="Marcador de posición de texto 28"/>
          <p:cNvSpPr>
            <a:spLocks noGrp="1"/>
          </p:cNvSpPr>
          <p:nvPr>
            <p:ph type="body" sz="quarter" idx="20"/>
          </p:nvPr>
        </p:nvSpPr>
        <p:spPr>
          <a:xfrm>
            <a:off x="3813820" y="2538985"/>
            <a:ext cx="2663180" cy="670940"/>
          </a:xfrm>
        </p:spPr>
        <p:txBody>
          <a:bodyPr/>
          <a:lstStyle/>
          <a:p>
            <a:r>
              <a:rPr lang="es-ES" dirty="0"/>
              <a:t>Teléfono: [teléfono]</a:t>
            </a:r>
          </a:p>
          <a:p>
            <a:r>
              <a:rPr lang="es-ES" dirty="0"/>
              <a:t>Correo </a:t>
            </a:r>
            <a:r>
              <a:rPr lang="es-ES" dirty="0" err="1"/>
              <a:t>electrónicol</a:t>
            </a:r>
            <a:r>
              <a:rPr lang="es-ES" dirty="0"/>
              <a:t>: [dirección de correo</a:t>
            </a:r>
            <a:r>
              <a:rPr lang="es-ES" dirty="0" smtClean="0"/>
              <a:t>]</a:t>
            </a:r>
          </a:p>
          <a:p>
            <a:r>
              <a:rPr lang="es-ES" dirty="0" smtClean="0"/>
              <a:t>Web</a:t>
            </a:r>
            <a:r>
              <a:rPr lang="es-ES" dirty="0"/>
              <a:t>: [dirección web]</a:t>
            </a:r>
          </a:p>
        </p:txBody>
      </p:sp>
      <p:sp>
        <p:nvSpPr>
          <p:cNvPr id="30" name="Marcador de posición de texto 29"/>
          <p:cNvSpPr>
            <a:spLocks noGrp="1"/>
          </p:cNvSpPr>
          <p:nvPr>
            <p:ph type="body" sz="quarter" idx="21"/>
          </p:nvPr>
        </p:nvSpPr>
        <p:spPr/>
        <p:txBody>
          <a:bodyPr/>
          <a:lstStyle/>
          <a:p>
            <a:r>
              <a:rPr lang="es-ES" dirty="0"/>
              <a:t>Nombre de la empresa</a:t>
            </a:r>
          </a:p>
        </p:txBody>
      </p:sp>
      <p:sp>
        <p:nvSpPr>
          <p:cNvPr id="31" name="Marcador de posición de texto 30" descr="Sustituir con logotipo" title="Logotipo de muestra"/>
          <p:cNvSpPr>
            <a:spLocks noGrp="1"/>
          </p:cNvSpPr>
          <p:nvPr>
            <p:ph type="body" sz="quarter" idx="22"/>
          </p:nvPr>
        </p:nvSpPr>
        <p:spPr/>
        <p:txBody>
          <a:bodyPr/>
          <a:lstStyle/>
          <a:p>
            <a:r>
              <a:rPr lang="es-ES" dirty="0"/>
              <a:t>Dirección</a:t>
            </a:r>
          </a:p>
          <a:p>
            <a:r>
              <a:rPr lang="es-ES" dirty="0"/>
              <a:t>Ciudad, código postal</a:t>
            </a:r>
          </a:p>
        </p:txBody>
      </p:sp>
      <p:pic>
        <p:nvPicPr>
          <p:cNvPr id="34" name="Marcador de posición de imagen 33" descr="Mesa y sillas de exterior de restaurante" title="Imagen de muestra"/>
          <p:cNvPicPr>
            <a:picLocks noGrp="1" noChangeAspect="1"/>
          </p:cNvPicPr>
          <p:nvPr>
            <p:ph type="pic" sz="quarter" idx="10"/>
          </p:nvPr>
        </p:nvPicPr>
        <p:blipFill>
          <a:blip r:embed="rId4" cstate="print">
            <a:extLst>
              <a:ext uri="{28A0092B-C50C-407E-A947-70E740481C1C}">
                <a14:useLocalDpi xmlns:a14="http://schemas.microsoft.com/office/drawing/2010/main" val="0"/>
              </a:ext>
            </a:extLst>
          </a:blip>
          <a:srcRect t="3" b="3"/>
          <a:stretch>
            <a:fillRect/>
          </a:stretch>
        </p:blipFill>
        <p:spPr/>
      </p:pic>
      <p:sp>
        <p:nvSpPr>
          <p:cNvPr id="18" name="Título 17"/>
          <p:cNvSpPr>
            <a:spLocks noGrp="1"/>
          </p:cNvSpPr>
          <p:nvPr>
            <p:ph type="title"/>
          </p:nvPr>
        </p:nvSpPr>
        <p:spPr/>
        <p:txBody>
          <a:bodyPr/>
          <a:lstStyle/>
          <a:p>
            <a:r>
              <a:rPr lang="es-ES" dirty="0" err="1"/>
              <a:t>Northwind</a:t>
            </a:r>
            <a:r>
              <a:rPr lang="es-ES" dirty="0"/>
              <a:t> </a:t>
            </a:r>
            <a:r>
              <a:rPr lang="es-ES" dirty="0" err="1"/>
              <a:t>traders</a:t>
            </a:r>
            <a:endParaRPr lang="es-ES" dirty="0"/>
          </a:p>
        </p:txBody>
      </p:sp>
      <p:sp>
        <p:nvSpPr>
          <p:cNvPr id="32" name="Marcador de posición de texto 31"/>
          <p:cNvSpPr>
            <a:spLocks noGrp="1"/>
          </p:cNvSpPr>
          <p:nvPr>
            <p:ph type="body" sz="quarter" idx="23"/>
          </p:nvPr>
        </p:nvSpPr>
        <p:spPr/>
        <p:txBody>
          <a:bodyPr/>
          <a:lstStyle/>
          <a:p>
            <a:r>
              <a:rPr lang="es-ES"/>
              <a:t>Subtítulo de folleto o lema de la empresa</a:t>
            </a:r>
          </a:p>
        </p:txBody>
      </p:sp>
      <p:pic>
        <p:nvPicPr>
          <p:cNvPr id="17" name="Imagen 16" descr="Sustituir con logotipo" title="Logotipo de muestra"/>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861980" y="6882387"/>
            <a:ext cx="786220" cy="365778"/>
          </a:xfrm>
          <a:prstGeom prst="rect">
            <a:avLst/>
          </a:prstGeom>
        </p:spPr>
      </p:pic>
    </p:spTree>
    <p:extLst>
      <p:ext uri="{BB962C8B-B14F-4D97-AF65-F5344CB8AC3E}">
        <p14:creationId xmlns:p14="http://schemas.microsoft.com/office/powerpoint/2010/main" val="267125373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arcador de posición de texto 4"/>
          <p:cNvSpPr>
            <a:spLocks noGrp="1"/>
          </p:cNvSpPr>
          <p:nvPr>
            <p:ph type="body" sz="quarter" idx="14"/>
          </p:nvPr>
        </p:nvSpPr>
        <p:spPr/>
        <p:txBody>
          <a:bodyPr/>
          <a:lstStyle/>
          <a:p>
            <a:r>
              <a:rPr lang="es-ES"/>
              <a:t>Aquí tiene un par de ideas…</a:t>
            </a:r>
          </a:p>
        </p:txBody>
      </p:sp>
      <p:sp>
        <p:nvSpPr>
          <p:cNvPr id="7" name="Marcador de posición de texto 6"/>
          <p:cNvSpPr>
            <a:spLocks noGrp="1"/>
          </p:cNvSpPr>
          <p:nvPr>
            <p:ph type="body" sz="quarter" idx="16"/>
          </p:nvPr>
        </p:nvSpPr>
        <p:spPr/>
        <p:txBody>
          <a:bodyPr/>
          <a:lstStyle/>
          <a:p>
            <a:r>
              <a:rPr lang="es-ES"/>
              <a:t>¿Qué se debe incluir en un folleto?</a:t>
            </a:r>
          </a:p>
        </p:txBody>
      </p:sp>
      <p:pic>
        <p:nvPicPr>
          <p:cNvPr id="18" name="Marcador de posición de imagen 17" descr="Flores en una valla en una cafetería con terraza" title="Imagen de muestra"/>
          <p:cNvPicPr>
            <a:picLocks noGrp="1" noChangeAspect="1"/>
          </p:cNvPicPr>
          <p:nvPr>
            <p:ph type="pic" sz="quarter" idx="11"/>
          </p:nvPr>
        </p:nvPicPr>
        <p:blipFill>
          <a:blip r:embed="rId3" cstate="print">
            <a:extLst>
              <a:ext uri="{28A0092B-C50C-407E-A947-70E740481C1C}">
                <a14:useLocalDpi xmlns:a14="http://schemas.microsoft.com/office/drawing/2010/main" val="0"/>
              </a:ext>
            </a:extLst>
          </a:blip>
          <a:srcRect l="25" r="25"/>
          <a:stretch>
            <a:fillRect/>
          </a:stretch>
        </p:blipFill>
        <p:spPr/>
      </p:pic>
      <p:sp>
        <p:nvSpPr>
          <p:cNvPr id="4" name="Marcador de posición de texto 3"/>
          <p:cNvSpPr>
            <a:spLocks noGrp="1"/>
          </p:cNvSpPr>
          <p:nvPr>
            <p:ph type="body" sz="quarter" idx="13"/>
          </p:nvPr>
        </p:nvSpPr>
        <p:spPr/>
        <p:txBody>
          <a:bodyPr/>
          <a:lstStyle/>
          <a:p>
            <a:pPr lvl="0"/>
            <a:r>
              <a:rPr lang="es-ES"/>
              <a:t> Este espacio sería ideal para incluir una declaración de intenciones. Puede usar el lado derecho de la página para resumir en qué destaca del resto y usar el centro para una breve descripción de sus logros.</a:t>
            </a:r>
          </a:p>
          <a:p>
            <a:pPr lvl="0"/>
            <a:r>
              <a:rPr lang="es-ES"/>
              <a:t>(No se olvide de elegir fotos que destaquen los puntos fuertes de su empresa. Las imágenes deben tener siempre un aspecto óptimo.)</a:t>
            </a:r>
          </a:p>
        </p:txBody>
      </p:sp>
      <p:sp>
        <p:nvSpPr>
          <p:cNvPr id="8" name="Marcador de posición de texto 7"/>
          <p:cNvSpPr>
            <a:spLocks noGrp="1"/>
          </p:cNvSpPr>
          <p:nvPr>
            <p:ph type="body" sz="quarter" idx="17"/>
          </p:nvPr>
        </p:nvSpPr>
        <p:spPr/>
        <p:txBody>
          <a:bodyPr/>
          <a:lstStyle/>
          <a:p>
            <a:pPr lvl="0"/>
            <a:r>
              <a:rPr lang="es-ES"/>
              <a:t>¿Cree que resulta díficil dar formato a un documento con este aspecto?</a:t>
            </a:r>
          </a:p>
        </p:txBody>
      </p:sp>
      <p:sp>
        <p:nvSpPr>
          <p:cNvPr id="9" name="Marcador de posición de texto 8"/>
          <p:cNvSpPr>
            <a:spLocks noGrp="1"/>
          </p:cNvSpPr>
          <p:nvPr>
            <p:ph type="body" sz="quarter" idx="18"/>
          </p:nvPr>
        </p:nvSpPr>
        <p:spPr/>
        <p:txBody>
          <a:bodyPr/>
          <a:lstStyle/>
          <a:p>
            <a:pPr lvl="0"/>
            <a:r>
              <a:rPr lang="es-ES"/>
              <a:t>De eso nada. En este folleto ya se ha dado formato a los marcadores de posición.</a:t>
            </a:r>
          </a:p>
        </p:txBody>
      </p:sp>
      <p:sp>
        <p:nvSpPr>
          <p:cNvPr id="11" name="Marcador de posición de texto 10"/>
          <p:cNvSpPr>
            <a:spLocks noGrp="1"/>
          </p:cNvSpPr>
          <p:nvPr>
            <p:ph type="body" sz="quarter" idx="23"/>
          </p:nvPr>
        </p:nvSpPr>
        <p:spPr>
          <a:xfrm>
            <a:off x="3813820" y="1856508"/>
            <a:ext cx="2510780" cy="1384504"/>
          </a:xfrm>
        </p:spPr>
        <p:txBody>
          <a:bodyPr/>
          <a:lstStyle/>
          <a:p>
            <a:pPr lvl="0"/>
            <a:r>
              <a:rPr lang="es-ES" dirty="0"/>
              <a:t>“No sea tímido. Demuéstrele a todo el mundo lo maravilloso que es. Este espacio es perfecto para incluir un testimonio halagador.”</a:t>
            </a:r>
          </a:p>
        </p:txBody>
      </p:sp>
      <p:sp>
        <p:nvSpPr>
          <p:cNvPr id="10" name="Marcador de posición de texto 9"/>
          <p:cNvSpPr>
            <a:spLocks noGrp="1"/>
          </p:cNvSpPr>
          <p:nvPr>
            <p:ph type="body" sz="quarter" idx="19"/>
          </p:nvPr>
        </p:nvSpPr>
        <p:spPr/>
        <p:txBody>
          <a:bodyPr/>
          <a:lstStyle/>
          <a:p>
            <a:pPr lvl="0"/>
            <a:r>
              <a:rPr lang="es-ES" dirty="0"/>
              <a:t>Obtenga los resultados exactos que desee.</a:t>
            </a:r>
          </a:p>
        </p:txBody>
      </p:sp>
      <p:sp>
        <p:nvSpPr>
          <p:cNvPr id="12" name="Marcador de posición de texto 11"/>
          <p:cNvSpPr>
            <a:spLocks noGrp="1"/>
          </p:cNvSpPr>
          <p:nvPr>
            <p:ph type="body" sz="quarter" idx="24"/>
          </p:nvPr>
        </p:nvSpPr>
        <p:spPr/>
        <p:txBody>
          <a:bodyPr/>
          <a:lstStyle/>
          <a:p>
            <a:pPr lvl="0"/>
            <a:r>
              <a:rPr lang="es-ES" dirty="0"/>
              <a:t>Escriba su propio texto para que luzcan su empresa y sus servicios.</a:t>
            </a:r>
          </a:p>
        </p:txBody>
      </p:sp>
      <p:sp>
        <p:nvSpPr>
          <p:cNvPr id="13" name="Marcador de posición de texto 12"/>
          <p:cNvSpPr>
            <a:spLocks noGrp="1"/>
          </p:cNvSpPr>
          <p:nvPr>
            <p:ph type="body" sz="quarter" idx="25"/>
          </p:nvPr>
        </p:nvSpPr>
        <p:spPr/>
        <p:txBody>
          <a:bodyPr/>
          <a:lstStyle/>
          <a:p>
            <a:pPr lvl="0"/>
            <a:r>
              <a:rPr lang="es-ES"/>
              <a:t>¿Tiene colores o fuentes de la empresa? </a:t>
            </a:r>
          </a:p>
        </p:txBody>
      </p:sp>
      <p:sp>
        <p:nvSpPr>
          <p:cNvPr id="14" name="Marcador de posición de texto 13"/>
          <p:cNvSpPr>
            <a:spLocks noGrp="1"/>
          </p:cNvSpPr>
          <p:nvPr>
            <p:ph type="body" sz="quarter" idx="26"/>
          </p:nvPr>
        </p:nvSpPr>
        <p:spPr/>
        <p:txBody>
          <a:bodyPr/>
          <a:lstStyle/>
          <a:p>
            <a:pPr lvl="0"/>
            <a:r>
              <a:rPr lang="es-ES" dirty="0"/>
              <a:t>No hay ningún problema. Copie uno y arrástrelo a su sitio.</a:t>
            </a:r>
          </a:p>
        </p:txBody>
      </p:sp>
      <p:pic>
        <p:nvPicPr>
          <p:cNvPr id="19" name="Marcador de posición de imagen 18" descr="Taza verde y platillo sobre una mesa de madera" title="Imagen de muestra"/>
          <p:cNvPicPr>
            <a:picLocks noGrp="1" noChangeAspect="1"/>
          </p:cNvPicPr>
          <p:nvPr>
            <p:ph type="pic" sz="quarter" idx="10"/>
          </p:nvPr>
        </p:nvPicPr>
        <p:blipFill>
          <a:blip r:embed="rId4" cstate="print">
            <a:extLst>
              <a:ext uri="{28A0092B-C50C-407E-A947-70E740481C1C}">
                <a14:useLocalDpi xmlns:a14="http://schemas.microsoft.com/office/drawing/2010/main" val="0"/>
              </a:ext>
            </a:extLst>
          </a:blip>
          <a:srcRect t="32" b="32"/>
          <a:stretch>
            <a:fillRect/>
          </a:stretch>
        </p:blipFill>
        <p:spPr/>
      </p:pic>
      <p:sp>
        <p:nvSpPr>
          <p:cNvPr id="6" name="Marcador de posición de texto 5"/>
          <p:cNvSpPr>
            <a:spLocks noGrp="1"/>
          </p:cNvSpPr>
          <p:nvPr>
            <p:ph type="body" sz="quarter" idx="15"/>
          </p:nvPr>
        </p:nvSpPr>
        <p:spPr/>
        <p:txBody>
          <a:bodyPr/>
          <a:lstStyle/>
          <a:p>
            <a:pPr lvl="0"/>
            <a:r>
              <a:rPr lang="es-ES"/>
              <a:t>Escriba una captura para su foto</a:t>
            </a:r>
          </a:p>
          <a:p>
            <a:endParaRPr lang="es-ES"/>
          </a:p>
        </p:txBody>
      </p:sp>
      <p:sp>
        <p:nvSpPr>
          <p:cNvPr id="15" name="Marcador de posición de texto 14"/>
          <p:cNvSpPr>
            <a:spLocks noGrp="1"/>
          </p:cNvSpPr>
          <p:nvPr>
            <p:ph type="body" sz="quarter" idx="27"/>
          </p:nvPr>
        </p:nvSpPr>
        <p:spPr/>
        <p:txBody>
          <a:bodyPr/>
          <a:lstStyle/>
          <a:p>
            <a:pPr lvl="0"/>
            <a:r>
              <a:rPr lang="es-ES"/>
              <a:t>No olvide especificar, al menos en parte, lo que ofrece y lo que le diferencia de la competencia.</a:t>
            </a:r>
          </a:p>
        </p:txBody>
      </p:sp>
      <p:sp>
        <p:nvSpPr>
          <p:cNvPr id="16" name="Marcador de posición de texto 15"/>
          <p:cNvSpPr>
            <a:spLocks noGrp="1"/>
          </p:cNvSpPr>
          <p:nvPr>
            <p:ph type="body" sz="quarter" idx="28"/>
          </p:nvPr>
        </p:nvSpPr>
        <p:spPr/>
        <p:txBody>
          <a:bodyPr/>
          <a:lstStyle/>
          <a:p>
            <a:pPr lvl="0"/>
            <a:r>
              <a:rPr lang="es-ES"/>
              <a:t>Nuestros productos y servicios</a:t>
            </a:r>
          </a:p>
        </p:txBody>
      </p:sp>
      <p:sp>
        <p:nvSpPr>
          <p:cNvPr id="17" name="Marcador de posición de texto 16"/>
          <p:cNvSpPr>
            <a:spLocks noGrp="1"/>
          </p:cNvSpPr>
          <p:nvPr>
            <p:ph type="body" sz="quarter" idx="29"/>
          </p:nvPr>
        </p:nvSpPr>
        <p:spPr/>
        <p:txBody>
          <a:bodyPr/>
          <a:lstStyle/>
          <a:p>
            <a:pPr lvl="0"/>
            <a:r>
              <a:rPr lang="es-ES"/>
              <a:t>Puede incluir una lista con viñetas de productos, servicios o principales ventajas de colaborar con su empresa. Si no, puede resumir los aspectos más destacados en pocos párrafos breves.</a:t>
            </a:r>
          </a:p>
          <a:p>
            <a:pPr lvl="0"/>
            <a:r>
              <a:rPr lang="es-ES"/>
              <a:t>Ya sabemos que podría hablar durante horas de lo maravillosa que es su empresa. (No le culpamos, tiene toda la razón). Recuerde solamente que esto es marketing: si quiere mantener la atención, debe ser breve, amable y legible.</a:t>
            </a:r>
          </a:p>
        </p:txBody>
      </p:sp>
    </p:spTree>
    <p:extLst>
      <p:ext uri="{BB962C8B-B14F-4D97-AF65-F5344CB8AC3E}">
        <p14:creationId xmlns:p14="http://schemas.microsoft.com/office/powerpoint/2010/main" val="653308231"/>
      </p:ext>
    </p:extLst>
  </p:cSld>
  <p:clrMapOvr>
    <a:masterClrMapping/>
  </p:clrMapOvr>
  <p:timing>
    <p:tnLst>
      <p:par>
        <p:cTn id="1" dur="indefinite" restart="never" nodeType="tmRoot"/>
      </p:par>
    </p:tnLst>
  </p:timing>
</p:sld>
</file>

<file path=ppt/theme/theme1.xml><?xml version="1.0" encoding="utf-8"?>
<a:theme xmlns:a="http://schemas.openxmlformats.org/drawingml/2006/main" name="ColorFolleto">
  <a:themeElements>
    <a:clrScheme name="BrochureColor">
      <a:dk1>
        <a:sysClr val="windowText" lastClr="000000"/>
      </a:dk1>
      <a:lt1>
        <a:sysClr val="window" lastClr="FFFFFF"/>
      </a:lt1>
      <a:dk2>
        <a:srgbClr val="57443E"/>
      </a:dk2>
      <a:lt2>
        <a:srgbClr val="DDDDDD"/>
      </a:lt2>
      <a:accent1>
        <a:srgbClr val="B2C42A"/>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Calibri-Cambria">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BrochureColor">
      <a:dk1>
        <a:sysClr val="windowText" lastClr="000000"/>
      </a:dk1>
      <a:lt1>
        <a:sysClr val="window" lastClr="FFFFFF"/>
      </a:lt1>
      <a:dk2>
        <a:srgbClr val="57443E"/>
      </a:dk2>
      <a:lt2>
        <a:srgbClr val="DDDDDD"/>
      </a:lt2>
      <a:accent1>
        <a:srgbClr val="B2C42A"/>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Calibri-Cambria">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BrochureColor">
      <a:dk1>
        <a:sysClr val="windowText" lastClr="000000"/>
      </a:dk1>
      <a:lt1>
        <a:sysClr val="window" lastClr="FFFFFF"/>
      </a:lt1>
      <a:dk2>
        <a:srgbClr val="57443E"/>
      </a:dk2>
      <a:lt2>
        <a:srgbClr val="DDDDDD"/>
      </a:lt2>
      <a:accent1>
        <a:srgbClr val="B2C42A"/>
      </a:accent1>
      <a:accent2>
        <a:srgbClr val="DF5327"/>
      </a:accent2>
      <a:accent3>
        <a:srgbClr val="FE9E00"/>
      </a:accent3>
      <a:accent4>
        <a:srgbClr val="418AB3"/>
      </a:accent4>
      <a:accent5>
        <a:srgbClr val="D9D66D"/>
      </a:accent5>
      <a:accent6>
        <a:srgbClr val="838383"/>
      </a:accent6>
      <a:hlink>
        <a:srgbClr val="F59E00"/>
      </a:hlink>
      <a:folHlink>
        <a:srgbClr val="B2B2B2"/>
      </a:folHlink>
    </a:clrScheme>
    <a:fontScheme name="Calibri-Cambria">
      <a:majorFont>
        <a:latin typeface="Calibri" panose="020F0502020204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mbria" panose="0204050305040603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DocumentoBibliotecaFormulario</Display>
  <Edit>DocumentoBibliotecaFormulario</Edit>
  <New>DocumentoBibliotecaFormulario</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C1D5F340F01F94FA2FD29A5E6DC872E" ma:contentTypeVersion="0" ma:contentTypeDescription="Create a new document." ma:contentTypeScope="" ma:versionID="f583bd66513a361a730282b6a794e352">
  <xsd:schema xmlns:xsd="http://www.w3.org/2001/XMLSchema" xmlns:xs="http://www.w3.org/2001/XMLSchema" xmlns:p="http://schemas.microsoft.com/office/2006/metadata/properties" targetNamespace="http://schemas.microsoft.com/office/2006/metadata/properties" ma:root="true" ma:fieldsID="6841151cf538834e171094e4faaf2d73">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Este valor indica el número de revisiones o de veces que se ha guardado. La aplicación es la responsable de actualizar este valor después de cada revisión.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A8585D7-9F9A-464B-98FD-C2369966A8D7}">
  <ds:schemaRefs>
    <ds:schemaRef ds:uri="http://schemas.microsoft.com/sharepoint/v3/contenttype/forms"/>
  </ds:schemaRefs>
</ds:datastoreItem>
</file>

<file path=customXml/itemProps2.xml><?xml version="1.0" encoding="utf-8"?>
<ds:datastoreItem xmlns:ds="http://schemas.openxmlformats.org/officeDocument/2006/customXml" ds:itemID="{1BB39241-3DC4-4E74-9CA5-66F55955827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3.xml><?xml version="1.0" encoding="utf-8"?>
<ds:datastoreItem xmlns:ds="http://schemas.openxmlformats.org/officeDocument/2006/customXml" ds:itemID="{80E32F16-139C-406D-87C5-ECC5DE68882E}">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
  <TotalTime>0</TotalTime>
  <Words>571</Words>
  <Application>Microsoft Office PowerPoint</Application>
  <PresentationFormat>Personalizado</PresentationFormat>
  <Paragraphs>38</Paragraphs>
  <Slides>2</Slides>
  <Notes>2</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vt:i4>
      </vt:variant>
    </vt:vector>
  </HeadingPairs>
  <TitlesOfParts>
    <vt:vector size="6" baseType="lpstr">
      <vt:lpstr>Arial</vt:lpstr>
      <vt:lpstr>Calibri</vt:lpstr>
      <vt:lpstr>Cambria</vt:lpstr>
      <vt:lpstr>ColorFolleto</vt:lpstr>
      <vt:lpstr>Northwind traders</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Northwind traders</dc:title>
  <dc:creator/>
  <cp:lastModifiedBy/>
  <cp:revision>3</cp:revision>
  <dcterms:created xsi:type="dcterms:W3CDTF">2012-07-26T23:19:00Z</dcterms:created>
  <dcterms:modified xsi:type="dcterms:W3CDTF">2013-08-09T02:30:11Z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0x0101007C1D5F340F01F94FA2FD29A5E6DC872E</vt:lpwstr>
  </property>
  <property fmtid="{D5CDD505-2E9C-101B-9397-08002B2CF9AE}" pid="3" name="InternalTags">
    <vt:lpwstr/>
  </property>
  <property fmtid="{D5CDD505-2E9C-101B-9397-08002B2CF9AE}" pid="4" name="FeatureTags">
    <vt:lpwstr/>
  </property>
  <property fmtid="{D5CDD505-2E9C-101B-9397-08002B2CF9AE}" pid="5" name="LocalizationTags">
    <vt:lpwstr/>
  </property>
  <property fmtid="{D5CDD505-2E9C-101B-9397-08002B2CF9AE}" pid="6" name="ScenarioTags">
    <vt:lpwstr/>
  </property>
  <property fmtid="{D5CDD505-2E9C-101B-9397-08002B2CF9AE}" pid="7" name="CampaignTags">
    <vt:lpwstr/>
  </property>
</Properties>
</file>