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 varScale="1">
        <p:scale>
          <a:sx n="110" d="100"/>
          <a:sy n="110" d="100"/>
        </p:scale>
        <p:origin x="6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6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57C4EF-532B-4252-8B87-D5E1E6A7C68D}" type="datetime1">
              <a:rPr lang="es-ES" smtClean="0"/>
              <a:t>19/06/2019</a:t>
            </a:fld>
            <a:endParaRPr lang="es-E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443456-9E95-4BE8-98B6-D58C9A004C3E}" type="datetime1">
              <a:rPr lang="es-ES" noProof="0" smtClean="0"/>
              <a:t>19/06/2019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344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430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945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10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85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90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03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798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295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01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02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327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609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15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15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83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2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78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16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857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91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FIESTA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ÁLBUM FOTOGRÁFICO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áfico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áfico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áfico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áfico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áfico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áfico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áfico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áfico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áfico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áfico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Marcador de posición de imagen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posición de imagen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co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Marcador de posición de imagen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Marcador de posición de imagen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Marcador de posición de imagen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Marcador de posición de imagen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Marcador de posición de imagen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SECCIÓN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áfico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si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áfico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Marcador de posición de imagen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Marcador de posición de imagen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Marcador de posición de imagen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Marcador de posición de imagen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Marcador de posición de imagen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Marcador de posición de imagen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Marcador de posición de imagen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áfico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Marcador de posición de imagen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Marcador de posición de imagen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Marcador de posición de imagen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ítulo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SECCIÓN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Marcador de posición de imagen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Marcador de texto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Marcador de posición de imagen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posición de imagen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Marcador de posición de imagen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Marcador de texto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02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posición de imagen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7" name="Marcador de posición de imagen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posición de imagen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áfico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áfico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7" name="Marcador de posición de imagen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8" name="Marcador de posición de imagen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2" name="Marcador de posición de imagen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TÍTULO DE SECCIÓN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 de la sección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áfico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áfico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áfico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Marcador de texto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02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Marcador de texto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5" name="Marcador de posición de imagen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6" name="Marcador de posición de imagen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2" name="Marcador de posición de imagen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4" name="Marcador de posición de imagen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6" name="Marcador de posición de imagen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8" name="Marcador de posición de imagen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0" name="Marcador de posición de imagen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1" name="Gráfico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áfico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DIAPOSITIVA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áfico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áfico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áfico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Marcador de posición de imagen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áfico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Subtítulo de diapositiva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DIAPOSITIVA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0" name="Marcador de texto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áfico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Marcador de texto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02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Marcador de posición de imagen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Marcador de posición de imagen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Marcador de posición de imagen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Marcador de texto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01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Marcador de texto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02</a:t>
            </a: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Marcador de texto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Subtítulo 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Marcador de posición de imagen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Marcador de posición de imagen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Marcador de posición de imagen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Marcador de posición de imagen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áfico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Marcador de posición de imagen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noProof="0" smtClean="0"/>
              <a:t>‹Nº›</a:t>
            </a:fld>
            <a:endParaRPr lang="es-ES" noProof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 DE DIAPOSITIVA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Marcador de posición de imagen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Marcador de posición de imagen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  <p:sp>
        <p:nvSpPr>
          <p:cNvPr id="25" name="Marcador de posición de imagen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noProof="0"/>
              <a:t>Inserte o arrastre y</a:t>
            </a:r>
            <a:br>
              <a:rPr lang="es-ES" noProof="0"/>
            </a:br>
            <a:r>
              <a:rPr lang="es-ES" noProof="0"/>
              <a:t>Coloque su foto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rtl="0"/>
            <a:fld id="{335F233E-435F-4ACE-AA72-BF6F5D156227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/>
              <a:t>FIESTA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984468">
            <a:off x="1998857" y="3122839"/>
            <a:ext cx="8179315" cy="1691309"/>
          </a:xfrm>
        </p:spPr>
        <p:txBody>
          <a:bodyPr rtlCol="0"/>
          <a:lstStyle/>
          <a:p>
            <a:pPr rtl="0"/>
            <a:r>
              <a:rPr lang="es-ES" sz="5500"/>
              <a:t>ÁLBUM FOTOGRÁFICO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10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es-ES" sz="4400"/>
              <a:t>TÍTULO DE LA DIAPOSITIVA 6</a:t>
            </a:r>
          </a:p>
        </p:txBody>
      </p:sp>
      <p:sp>
        <p:nvSpPr>
          <p:cNvPr id="14" name="Marcador de posición de imagen 13" descr="Marcador de posición de imagen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Marcador de posición de imagen 15" descr="Marcador de posición de imagen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Marcador de posición de imagen 17" descr="Marcador de posición de imagen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 descr="marcador de posición de imagen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7</a:t>
            </a:r>
          </a:p>
        </p:txBody>
      </p:sp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12</a:t>
            </a:fld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LA DIAPOSITIVA 8</a:t>
            </a:r>
          </a:p>
        </p:txBody>
      </p:sp>
      <p:sp>
        <p:nvSpPr>
          <p:cNvPr id="17" name="Marcador de posición de imagen 16" descr="Marcador de posición de imagen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Marcador de posición de imagen 18" descr="Marcador de posición de imagen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Marcador de posición de imagen 20" descr="Marcador de posición de imagen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Marcador de posición de imagen 22" descr="Marcador de posición de imagen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 descr="Marcador de posición de imagen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Marcador de posición de imagen 2" descr="Marcador de posición de imagen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Marcador de posición de imagen 3" descr="Marcador de posición de imagen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Marcador de posición de imagen 4" descr="Marcador de posición de imagen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13</a:t>
            </a:fld>
            <a:endParaRPr lang="es-ES"/>
          </a:p>
        </p:txBody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es-ES" sz="4400"/>
              <a:t>TÍTULO DE LA DIAPOSITIVA 9</a:t>
            </a:r>
          </a:p>
        </p:txBody>
      </p:sp>
      <p:sp>
        <p:nvSpPr>
          <p:cNvPr id="10" name="Marcador de posición de imagen 9" descr="Marcador de posición de imagen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 descr="marcador de posición de imagen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15" name="Marcador de posición de imagen 14" descr="marcador de posición de imagen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LA DIAPOSITIVA 10</a:t>
            </a:r>
          </a:p>
        </p:txBody>
      </p:sp>
      <p:sp>
        <p:nvSpPr>
          <p:cNvPr id="16" name="Marcador de posición de imagen 15" descr="marcador de posición de imagen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 descr="marcador de posición de imagen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4" name="Marcador de posición de imagen 3" descr="marcador de posición de imagen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es-ES"/>
              <a:t>DIAPOSITIVA DE SECCIÓN</a:t>
            </a:r>
          </a:p>
        </p:txBody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12</a:t>
            </a:r>
          </a:p>
        </p:txBody>
      </p:sp>
      <p:sp>
        <p:nvSpPr>
          <p:cNvPr id="13" name="Marcador de posición de imagen 12" descr="marcador de posición de imagen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Marcador de posición de imagen 11" descr="marcador de posición de imagen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ES"/>
              <a:t>Subtítulo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20102"/>
            <a:ext cx="4909685" cy="1325563"/>
          </a:xfrm>
        </p:spPr>
        <p:txBody>
          <a:bodyPr rtlCol="0"/>
          <a:lstStyle/>
          <a:p>
            <a:pPr rtl="0"/>
            <a:r>
              <a:rPr lang="es-ES" sz="4400"/>
              <a:t>TÍTULO DE DIAPOSITIVA 13</a:t>
            </a:r>
          </a:p>
        </p:txBody>
      </p:sp>
      <p:sp>
        <p:nvSpPr>
          <p:cNvPr id="16" name="Marcador de posición de imagen 15" descr="marcador de posición de imagen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Marcador de posición de imagen 16" descr="marcador de posición de imagen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Marcador de posición de imagen 17" descr="marcador de posición de imagen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Marcador de posición de imagen 18" descr="marcador de posición de imagen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14</a:t>
            </a:r>
          </a:p>
        </p:txBody>
      </p:sp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5500"/>
              <a:t>TÍTULO DE SECCIÓN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/>
              <a:t>Subtítulo de la sección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/>
              <a:t>Subtítulo 02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15</a:t>
            </a:r>
          </a:p>
        </p:txBody>
      </p:sp>
      <p:sp>
        <p:nvSpPr>
          <p:cNvPr id="12" name="Marcador de posición de imagen 11" descr="marcador de posición de imagen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Marcador de posición de imagen 12" descr="marcador de posición de imagen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 16</a:t>
            </a:r>
          </a:p>
        </p:txBody>
      </p:sp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Marcador de posición de imagen 9" descr="marcador de posición de imagen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Marcador de posición de imagen 10" descr="marcador de posición de imagen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Marcador de posición de imagen 11" descr="marcador de posición de imagen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Marcador de posición de imagen 12" descr="marcador de posición de imagen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Chica soplando burbuja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878141" y="1835375"/>
            <a:ext cx="3716520" cy="2094500"/>
          </a:xfrm>
        </p:spPr>
        <p:txBody>
          <a:bodyPr rtlCol="0"/>
          <a:lstStyle/>
          <a:p>
            <a:pPr rtl="0"/>
            <a:r>
              <a:rPr lang="es-ES" sz="5000"/>
              <a:t>TÍTULO DE DIAPO-SITIVA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DIAPOSITIVA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/>
              <a:t>Subtítulo 02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4</a:t>
            </a:fld>
            <a:endParaRPr lang="es-ES"/>
          </a:p>
        </p:txBody>
      </p:sp>
      <p:sp>
        <p:nvSpPr>
          <p:cNvPr id="13" name="Marcador de posición de imagen 12" descr="Marcador de posición de imagen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Marcador de posición de imagen 14" descr="Marcador de posición de imagen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959489" y="4513782"/>
            <a:ext cx="3582434" cy="68142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es-ES"/>
              <a:t>Subtítulo de diapositiva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5727" y="2550425"/>
            <a:ext cx="3418738" cy="1650075"/>
          </a:xfrm>
        </p:spPr>
        <p:txBody>
          <a:bodyPr rtlCol="0"/>
          <a:lstStyle/>
          <a:p>
            <a:pPr rtl="0"/>
            <a:r>
              <a:rPr lang="es-ES" sz="4500"/>
              <a:t>TÍTULO DE DIAP-OSITIVA 1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/>
              <a:t>Nunc viverra imperdiet enim. Fusce est. Vivamus a tellus.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es-ES" sz="4400"/>
              <a:t>TÍTULO DE DIAPOSITIVA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/>
              <a:t>Nunc viverra imperdiet enim. Fusce est. Vivamus a tellus.</a:t>
            </a:r>
          </a:p>
          <a:p>
            <a:pPr rtl="0"/>
            <a:r>
              <a:rPr lang="es-ES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es-ES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es-ES"/>
              <a:t>Nunc viverra imperdiet enim. Fusce est. Vivamus a tellus.</a:t>
            </a:r>
          </a:p>
          <a:p>
            <a:pPr rtl="0"/>
            <a:r>
              <a:rPr lang="es-ES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/>
              <a:t>Subtítulo 02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es-ES" sz="4400"/>
              <a:t>TÍTULO DE DIAPOSITIVA 3</a:t>
            </a:r>
          </a:p>
        </p:txBody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/>
              <a:t>Subtítulo 01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-ES"/>
              <a:t>Subtítulo 02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-ES"/>
              <a:t>Subtítulo 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LA DIAPOSITIVA 4</a:t>
            </a:r>
          </a:p>
        </p:txBody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 descr="marcador de posición de imagen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400"/>
              <a:t>TÍTULO DE LA DIAPOSITIVA 5</a:t>
            </a:r>
          </a:p>
        </p:txBody>
      </p:sp>
      <p:sp>
        <p:nvSpPr>
          <p:cNvPr id="7" name="Marcador de posición de imagen 6" descr="marcador de posición de imagen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Marcador de posición de imagen 7" descr="marcador de posición de imagen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Marcador de posición de imagen 8" descr="marcador de posición de imagen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customXml/itemProps3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347</Words>
  <PresentationFormat>Panorámica</PresentationFormat>
  <Paragraphs>85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Tema de Office</vt:lpstr>
      <vt:lpstr>FIESTA</vt:lpstr>
      <vt:lpstr>TÍTULO DE SECCIÓN</vt:lpstr>
      <vt:lpstr>TÍTULO DE DIAPO-SITIVA</vt:lpstr>
      <vt:lpstr>TÍTULO DE DIAPOSITIVA</vt:lpstr>
      <vt:lpstr>TÍTULO DE DIAP-OSITIVA 1</vt:lpstr>
      <vt:lpstr>TÍTULO DE DIAPOSITIVA 2</vt:lpstr>
      <vt:lpstr>TÍTULO DE DIAPOSITIVA 3</vt:lpstr>
      <vt:lpstr>TÍTULO DE LA DIAPOSITIVA 4</vt:lpstr>
      <vt:lpstr>TÍTULO DE LA DIAPOSITIVA 5</vt:lpstr>
      <vt:lpstr>TÍTULO DE LA DIAPOSITIVA 6</vt:lpstr>
      <vt:lpstr>TÍTULO DE DIAPOSITIVA 7</vt:lpstr>
      <vt:lpstr>TÍTULO DE LA DIAPOSITIVA 8</vt:lpstr>
      <vt:lpstr>TÍTULO DE LA DIAPOSITIVA 9</vt:lpstr>
      <vt:lpstr>TÍTULO DE LA DIAPOSITIVA 10</vt:lpstr>
      <vt:lpstr>DIAPOSITIVA DE SECCIÓN</vt:lpstr>
      <vt:lpstr>TÍTULO DE DIAPOSITIVA 11</vt:lpstr>
      <vt:lpstr>TÍTULO DE DIAPOSITIVA 12</vt:lpstr>
      <vt:lpstr>TÍTULO DE DIAPOSITIVA 13</vt:lpstr>
      <vt:lpstr>TÍTULO DE DIAPOSITIVA 14</vt:lpstr>
      <vt:lpstr>TÍTULO DE DIAPOSITIVA 15</vt:lpstr>
      <vt:lpstr>TÍTULO DE DIAPOSITIVA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2019-03-25T18:01:13Z</dcterms:created>
  <dcterms:modified xsi:type="dcterms:W3CDTF">2019-06-19T07:34:36Z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