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3D53708-50CA-4BA7-A7C8-9D8336FAC807}" type="datetime1">
              <a:rPr lang="es-ES" smtClean="0"/>
              <a:t>28/06/2021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A9AA67-3F62-40E5-A5AA-010960116835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o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o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ángulo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á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9C2F6A-DEA7-4E19-94ED-1A59A1F05733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o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Forma libre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orma libre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orma libre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orma libre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orma libre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orma libre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orma libre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orma libre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o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ángulo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Triángulo isósceles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ángulo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dirty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5692D049-2D87-4CFA-BD29-9440164EB1E3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o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o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ángulo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á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F24220AD-FA31-4FB6-BA17-D1DC0C452999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upo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ángulo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riá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ángulo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C3AD73-C50E-4D07-9154-7685F3E0965A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o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orma libre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bre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bre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bre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o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ángulo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Triángulo isósceles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ángulo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8C8B929B-0EA9-4AE0-8254-EEBB65D63B30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upo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ángulo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Triá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ángulo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DF21931E-1BC5-40A0-8014-8FA768A25834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upo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ángulo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Triá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ángulo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F8EAAC98-FCB1-4D3F-9C41-3A2A7CE3A37C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o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upo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ángulo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Triá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ángulo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A5D934-2C1D-429C-ADD1-0D504C7BD388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8FC0CA16-E284-4F73-ABC7-F82EA0B2D8EE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o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orma libre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orma libre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orma libre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orma libre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orma libre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orma libre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orma libre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upo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ángulo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Triángulo isósceles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ángulo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2CF1DD-700C-482D-B50D-A8F4F75CF9D8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o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orma libre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orma libre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orma libre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orma libre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orma libre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orma libre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orma libre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orma libre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orma libre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orma libre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orma libre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orma libre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orma libre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orma libre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orma libre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orma libre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orma libre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orma libre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orma libre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upo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ángulo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Triángulo isósceles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ángulo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89DC3ADA-FCB2-4B68-8689-BC48DF9A07DC}" type="datetime1">
              <a:rPr lang="es-ES" noProof="0" smtClean="0"/>
              <a:t>28/06/2021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  <a:p>
            <a:pPr lvl="5" rtl="0"/>
            <a:r>
              <a:rPr lang="es-ES" noProof="0"/>
              <a:t>6</a:t>
            </a:r>
          </a:p>
          <a:p>
            <a:pPr lvl="6" rtl="0"/>
            <a:r>
              <a:rPr lang="es-ES" noProof="0"/>
              <a:t>7</a:t>
            </a:r>
          </a:p>
          <a:p>
            <a:pPr lvl="7" rtl="0"/>
            <a:r>
              <a:rPr lang="es-ES" noProof="0"/>
              <a:t>8</a:t>
            </a:r>
          </a:p>
          <a:p>
            <a:pPr lvl="8" rtl="0"/>
            <a:r>
              <a:rPr lang="es-ES" noProof="0"/>
              <a:t>9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CEFD621-B35E-4109-83EE-BF38A078E795}" type="datetime1">
              <a:rPr lang="es-ES" noProof="0" smtClean="0"/>
              <a:t>28/06/2021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3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Atlas</ap:Template>
  <ap:TotalTime>0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Calibri</vt:lpstr>
      <vt:lpstr>Calibri Light</vt:lpstr>
      <vt:lpstr>Rockwell</vt:lpstr>
      <vt:lpstr>Wingdings</vt:lpstr>
      <vt:lpstr>Atlas</vt:lpstr>
      <vt:lpstr>Presentación de PowerPoint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2021-06-24T03:18:07Z</dcterms:created>
  <dcterms:modified xsi:type="dcterms:W3CDTF">2021-06-28T05:49:28Z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