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19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3:40:49.210" v="17" actId="790"/>
      <pc:docMkLst>
        <pc:docMk/>
      </pc:docMkLst>
      <pc:sldChg chg="modSp mod modNotes">
        <pc:chgData name="Fake Test User" userId="SID-0" providerId="Test" clId="FakeClientId" dt="2021-08-23T03:40:49.210" v="17" actId="790"/>
        <pc:sldMkLst>
          <pc:docMk/>
          <pc:sldMk cId="2929381990" sldId="256"/>
        </pc:sldMkLst>
        <pc:spChg chg="mod">
          <ac:chgData name="Fake Test User" userId="SID-0" providerId="Test" clId="FakeClientId" dt="2021-08-23T03:38:17.363" v="1" actId="790"/>
          <ac:spMkLst>
            <pc:docMk/>
            <pc:sldMk cId="292938199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3:38:17.363" v="1" actId="790"/>
          <ac:spMkLst>
            <pc:docMk/>
            <pc:sldMk cId="292938199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3:40:18.148" v="14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3T03:38:51.383" v="3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3T03:38:51.383" v="3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3T03:38:51.383" v="3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3T03:38:51.383" v="3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3T03:38:51.383" v="3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3:39:08.650" v="4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3T03:39:08.650" v="4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9:08.650" v="4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9:08.650" v="4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9:08.650" v="4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9:08.650" v="4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9:16.120" v="6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3T03:39:16.120" v="6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9:16.120" v="6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9:16.120" v="6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9:16.120" v="6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9:16.120" v="6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9:19.379" v="7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3T03:39:19.379" v="7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9:19.379" v="7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9:19.379" v="7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9:19.379" v="7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39:19.379" v="7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39:19.379" v="7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9:22.588" v="8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3T03:39:22.588" v="8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9:22.588" v="8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9:22.588" v="8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9:22.588" v="8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39:22.588" v="8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39:22.588" v="8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3:39:22.588" v="8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3:39:22.588" v="8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9:26.085" v="9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3T03:39:26.085" v="9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9:26.085" v="9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9:26.085" v="9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9:26.085" v="9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9:33.769" v="10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3T03:39:33.769" v="10" actId="790"/>
            <ac:spMkLst>
              <pc:docMk/>
              <pc:sldMasterMk cId="0" sldId="2147483648"/>
              <pc:sldLayoutMk cId="0" sldId="214748365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39:33.769" v="10" actId="790"/>
            <ac:spMkLst>
              <pc:docMk/>
              <pc:sldMasterMk cId="0" sldId="2147483648"/>
              <pc:sldLayoutMk cId="0" sldId="214748365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3:39:33.769" v="10" actId="790"/>
            <ac:spMkLst>
              <pc:docMk/>
              <pc:sldMasterMk cId="0" sldId="2147483648"/>
              <pc:sldLayoutMk cId="0" sldId="214748365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9:38.935" v="11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3T03:39:38.935" v="11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9:38.935" v="11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9:38.935" v="11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9:38.935" v="11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9:38.935" v="11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39:38.935" v="11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40:10.454" v="12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3T03:40:10.454" v="12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40:10.454" v="12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40:10.454" v="12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40:10.454" v="12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40:10.454" v="12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40:10.454" v="12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40:14.760" v="13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3T03:40:14.760" v="13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40:14.760" v="13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40:14.760" v="13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40:14.760" v="13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40:14.760" v="13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40:18.148" v="14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3T03:40:18.148" v="14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40:18.148" v="14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40:18.148" v="14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40:18.148" v="14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40:18.148" v="14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39:12.773" v="5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3T03:39:12.773" v="5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39:12.773" v="5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39:12.773" v="5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39:12.773" v="5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39:12.773" v="5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31C413A-7E77-4EC7-AD0C-661F401DDD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42B33E-9317-489B-BC06-09E65C899B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D8F27-7323-47A0-9E80-57E3CE129DFC}" type="datetimeFigureOut">
              <a:rPr lang="es-ES" smtClean="0"/>
              <a:t>23/08/2021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D950CDB-3BE0-493C-838F-1ECDDC0110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9B4F7E4-62F2-4814-857D-368EAF560C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3C321-D4F9-4057-B72C-276CC69FEC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6526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9012B-12E1-45C7-B83F-BD4F60630464}" type="datetimeFigureOut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A4296-998D-4CDA-B06D-2E913F9C7B4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26734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EA4296-998D-4CDA-B06D-2E913F9C7B4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77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ángulo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258DFC-E7A7-41F7-930A-9238599909C0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9" name="Conector recto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1283FD-CF2D-418A-8494-06896B6A2E88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ángulo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29597D-3F46-41AA-A43B-5BBE9DE08723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mar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DB723A-705C-4559-9BD5-075576B5EAA6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113E31D-E2AB-40D1-8B51-AFA5AFEF393A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ángulo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CA8033-F6EC-4A7B-B97A-7B11F96CA8A9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9" name="Conector recto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D7AA55-02FF-4CF5-9D45-300CE7566244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8A7748-2C91-4E30-B037-4CB04F75C342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A8AFA9-E263-4347-9B00-9E97975AC1A3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ángulo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53A2EF-D579-442B-9239-68360AE962AD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ángulo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rtlCol="0"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49B6176F-67C6-43B0-8598-EBFECA776A16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ángulo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rtlCol="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48D1AE-A686-47D9-9FBF-7B3218B07282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ángulo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70F344FF-15F3-491C-BDC6-F9D1121A1303}" type="datetime1">
              <a:rPr lang="es-ES" noProof="0" smtClean="0"/>
              <a:t>23/08/2021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cxnSp>
        <p:nvCxnSpPr>
          <p:cNvPr id="10" name="Conector recto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</TotalTime>
  <Words>1</Words>
  <PresentationFormat>Panorámica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Retrospectiva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2014-09-12T02:11:56Z</dcterms:created>
  <dcterms:modified xsi:type="dcterms:W3CDTF">2021-08-23T03:41:09Z</dcterms:modified>
</cp:coreProperties>
</file>