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35:56.468" v="27" actId="790"/>
      <pc:docMkLst>
        <pc:docMk/>
      </pc:docMkLst>
      <pc:sldChg chg="modSp mod modNotes">
        <pc:chgData name="Fake Test User" userId="SID-0" providerId="Test" clId="FakeClientId" dt="2021-08-23T03:35:56.468" v="27" actId="790"/>
        <pc:sldMkLst>
          <pc:docMk/>
          <pc:sldMk cId="554862975" sldId="256"/>
        </pc:sldMkLst>
        <pc:spChg chg="mod">
          <ac:chgData name="Fake Test User" userId="SID-0" providerId="Test" clId="FakeClientId" dt="2021-08-23T03:26:52.838" v="2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26:52.838" v="2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34:42.872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27:30.813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27:30.813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27:30.813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27:30.813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27:30.813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27:34.043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27:34.043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7:34.043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7:34.043" v="6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27:34.043" v="6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27:34.043" v="6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7:37.274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3:27:37.274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7:37.274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7:37.274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7:37.274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27:37.274" v="7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2:53.143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32:53.143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2:53.143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2:53.143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2:53.143" v="8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2:53.143" v="8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2:56.698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32:56.698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2:56.698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2:56.698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2:56.698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2:56.698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2:56.698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2:59.917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32:59.917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3:03.663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33:03.663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3:03.663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3:03.663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3:03.663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07.962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34:07.962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07.962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07.962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11.348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34:11.348" v="1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11.348" v="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11.348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11.348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11.348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4:11.348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14.602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34:14.602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14.602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14.602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14.602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14.602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4:14.602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39.370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34:39.370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39.370" v="2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39.370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39.370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39.370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42.872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34:42.872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42.872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42.872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42.872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42.872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17.846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3:34:17.846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17.846" v="1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17.846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17.846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17.846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4:17.846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21.080" v="17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3T03:34:21.080" v="17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21.080" v="17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21.080" v="17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21.080" v="17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4:21.080" v="17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28.238" v="19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3:34:28.238" v="19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28.238" v="19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28.238" v="19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28.238" v="19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4:28.238" v="19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24.502" v="18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3:34:24.502" v="18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31.849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3:34:31.849" v="20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4:35.391" v="21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3T03:34:35.391" v="21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004282F-CF60-45B5-B2AA-103FBE6D92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927377-571A-4D84-AC9C-00DD0F0356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E7A97-5A3C-424D-9D62-F6FFDB8924D1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E2B1BC-8644-429B-9DFE-CDDE4ADEE0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622D78-44AC-4391-80AC-A02CD65307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2E17F-B4F0-4657-9E36-5940B8C1F0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0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8B03F-0055-45C5-932D-6BB1A8A21192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1650C-91A2-459B-BA0D-92E82980DE9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4456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1650C-91A2-459B-BA0D-92E82980DE9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162629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1B0773-7CC8-4D44-AA06-28AA6B00CEFE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7F14D1-8F7D-41AC-A22C-C7B2867EB67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2A7C4E-9ACA-4847-B765-6C73698F8D4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731D32-DA64-4A1B-8D40-F411D0ED5B8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9" name="Cuadro de texto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Cuadro de texto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6E5C7E-D797-4400-BFFE-2F13FA82528D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10" name="Marcador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5CD5B9-06E5-4846-BD18-03EB06EC45C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9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7" name="Marcador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8D8472-C622-441A-A3AC-DE624FF09964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A05DE7-D850-4DB5-ADEE-9DC4FFBE95EA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4B84E5-EEA1-46F5-95C1-ACD55B4C1048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807652-D88F-41EB-A6D1-57C824CBB7EA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F68429-09A4-4A93-B5E3-DF29699E33E4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A6365C-531D-43DB-AA00-55667FF37C7C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0ABB4-C070-4E79-93DD-4466B9B68B0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3281D0-03B5-4C6F-AC7C-C78EB87C98C1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F9611B-80AF-45DA-8675-2D160E3C97C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379455-5DAC-4CC9-B77E-F9BFC5C148A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2061C-C707-40FA-A7CE-0EC253E30C3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F38953D8-F1A6-4A97-9EB6-64CB1372A971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endParaRPr lang="es-ES" sz="80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2.xml><?xml version="1.0" encoding="utf-8"?>
<a:theme xmlns:a="http://schemas.openxmlformats.org/drawingml/2006/main" name="Profundidad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TF10001006</ap:Template>
  <ap:TotalTime>10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Profundidad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2021-08-23T03:36:48Z</dcterms:modified>
</cp:coreProperties>
</file>