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54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6:04:36.514" v="19" actId="790"/>
      <pc:docMkLst>
        <pc:docMk/>
      </pc:docMkLst>
      <pc:sldChg chg="modSp mod modNotes">
        <pc:chgData name="Fake Test User" userId="SID-0" providerId="Test" clId="FakeClientId" dt="2021-08-13T06:03:39.888" v="4" actId="790"/>
        <pc:sldMkLst>
          <pc:docMk/>
          <pc:sldMk cId="3900167303" sldId="256"/>
        </pc:sldMkLst>
        <pc:spChg chg="mod">
          <ac:chgData name="Fake Test User" userId="SID-0" providerId="Test" clId="FakeClientId" dt="2021-08-13T06:03:35.810" v="3" actId="790"/>
          <ac:spMkLst>
            <pc:docMk/>
            <pc:sldMk cId="39001673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6:03:35.810" v="3" actId="790"/>
          <ac:spMkLst>
            <pc:docMk/>
            <pc:sldMk cId="39001673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6:04:29.686" v="17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19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3T06:03:45.607" v="5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3T06:03:48.435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3T06:03:48.435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3:51.232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3T06:03:51.232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03:51.232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03:51.232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03:51.232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03:51.232" v="7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4:05.296" v="9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3T06:04:05.296" v="9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4:08.795" v="10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3T06:04:08.795" v="10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04:08.795" v="10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04:08.795" v="10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04:08.795" v="10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04:08.795" v="10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04:08.795" v="10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6:04:08.795" v="10" actId="790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4:11.639" v="11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3T06:04:11.639" v="11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4:14.452" v="12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3T06:04:14.452" v="12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04:14.452" v="12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04:14.452" v="12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04:14.452" v="12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4:18.170" v="13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3T06:04:18.170" v="13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04:18.170" v="13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04:18.170" v="13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04:18.170" v="13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04:18.170" v="13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04:18.170" v="13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04:18.170" v="13" actId="790"/>
            <ac:spMkLst>
              <pc:docMk/>
              <pc:sldMasterMk cId="0" sldId="2147483660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04:18.170" v="13" actId="790"/>
            <ac:spMkLst>
              <pc:docMk/>
              <pc:sldMasterMk cId="0" sldId="2147483660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04:18.170" v="13" actId="790"/>
            <ac:spMkLst>
              <pc:docMk/>
              <pc:sldMasterMk cId="0" sldId="2147483660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4:21.108" v="14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3T06:04:21.108" v="14" actId="790"/>
            <ac:spMkLst>
              <pc:docMk/>
              <pc:sldMasterMk cId="0" sldId="2147483660"/>
              <pc:sldLayoutMk cId="0" sldId="2147483668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4:24.124" v="15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3T06:04:24.124" v="15" actId="790"/>
            <ac:spMkLst>
              <pc:docMk/>
              <pc:sldMasterMk cId="0" sldId="2147483660"/>
              <pc:sldLayoutMk cId="0" sldId="21474836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4:26.920" v="16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3T06:04:26.920" v="16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04:26.920" v="16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04:26.920" v="16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04:26.920" v="16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04:26.920" v="16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04:29.686" v="17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6:04:29.686" v="17" actId="790"/>
            <ac:spMkLst>
              <pc:docMk/>
              <pc:sldMasterMk cId="0" sldId="2147483660"/>
              <pc:sldLayoutMk cId="0" sldId="2147483671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E3FFF7E-4540-4325-84E1-67423ED0DB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D6971F-6A3D-4B85-9334-91CA508AAD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9DB0C-2DB3-41C1-8911-3482F2D1C30C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5B2164-B3B6-4B06-B137-4DA35180EE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AD6C67-380E-4321-84ED-ED6989D006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D1F43-CBF9-424F-9187-8663E8E10B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4851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CC340-EE7C-4AD0-ACF8-4626305C77E5}" type="datetimeFigureOut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D9EF3-285D-442D-9867-89494CE3654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42691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D9EF3-285D-442D-9867-89494CE3654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56949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D3A7585-430E-48C9-B138-F63347B3B25A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 rtlCol="0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BDC5787-F558-4E28-8D89-860EBF023C5D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rtlCol="0"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1" name="Rectá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4B7E143-05A6-46B3-9A3C-1EB4A88A0A56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BB75329-C076-4968-A046-EFA51230A68C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rtlCol="0"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4" name="Rectá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667474A-B951-40FC-90AB-EE00C8B22795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rtlCol="0"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 rtlCol="0"/>
          <a:lstStyle/>
          <a:p>
            <a:pPr rtl="0" eaLnBrk="1" latinLnBrk="0" hangingPunct="1"/>
            <a:fld id="{A6CB264B-875A-4959-B1D2-36613AE56C69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c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1" name="Rectá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A828EC6-FCC8-40E1-9EF0-B2FC04ABF72C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24" name="Marcador de conteni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6" name="Marcador de conteni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 rtlCol="0"/>
          <a:lstStyle>
            <a:lvl1pPr algn="ctr">
              <a:defRPr/>
            </a:lvl1pPr>
          </a:lstStyle>
          <a:p>
            <a:pPr algn="ctr" rtl="0" eaLnBrk="1" latinLnBrk="0" hangingPunct="1"/>
            <a:fld id="{2C6B1FF6-39B9-40F5-8B67-33C6354A3D4F}" type="slidenum">
              <a:rPr kumimoji="0" lang="es-ES" noProof="0" smtClean="0"/>
              <a:pPr algn="ctr"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707141C-F150-474A-8BFD-95AFBA0D2167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5" name="Rectá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409B825-6C01-4B52-AC5F-1855BB22019A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3" name="Rectá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rtlCol="0"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 rtlCol="0"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20" name="Marcador de conteni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C1E70E4-F5F3-4860-ACDD-2D603A7C048A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 rtlCol="0"/>
          <a:lstStyle/>
          <a:p>
            <a:pPr rtl="0"/>
            <a:endParaRPr kumimoji="0"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c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8" name="Rectá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/>
          <a:p>
            <a:pPr rtl="0" eaLnBrk="1" latinLnBrk="0" hangingPunct="1"/>
            <a:fld id="{2C6B1FF6-39B9-40F5-8B67-33C6354A3D4F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rtlCol="0"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 rtlCol="0"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 rtlCol="0"/>
          <a:lstStyle/>
          <a:p>
            <a:pPr rtl="0" eaLnBrk="1" latinLnBrk="0" hangingPunct="1"/>
            <a:fld id="{12C54139-1900-4826-9665-C52FED2598C7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 rtlCol="0"/>
          <a:lstStyle/>
          <a:p>
            <a:pPr rtl="0"/>
            <a:endParaRPr kumimoji="0"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AE9B7DDD-34D1-4C4D-9369-B4C37DCFE24F}" type="datetime1">
              <a:rPr lang="es-ES" noProof="0" smtClean="0"/>
              <a:t>13/08/2021</a:t>
            </a:fld>
            <a:endParaRPr lang="es-ES" sz="1400" noProof="0">
              <a:solidFill>
                <a:srgbClr val="FFFFFF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rtl="0" eaLnBrk="1" latinLnBrk="0" hangingPunct="1"/>
            <a:endParaRPr kumimoji="0" lang="es-ES" noProof="0">
              <a:solidFill>
                <a:srgbClr val="FFFFFF"/>
              </a:solidFill>
            </a:endParaRP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es-ES" noProof="0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rtl="0" eaLnBrk="1" latinLnBrk="0" hangingPunct="1"/>
            <a:fld id="{2C6B1FF6-39B9-40F5-8B67-33C6354A3D4F}" type="slidenum">
              <a:rPr kumimoji="0" lang="es-ES" noProof="0" smtClean="0"/>
              <a:pPr algn="ctr" rtl="0" eaLnBrk="1" latinLnBrk="0" hangingPunct="1"/>
              <a:t>‹Nº›</a:t>
            </a:fld>
            <a:endParaRPr kumimoji="0" lang="es-ES" sz="1600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Cívico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Civic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Wingdings</vt:lpstr>
      <vt:lpstr>Wingdings 2</vt:lpstr>
      <vt:lpstr>Cívico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2014-09-16T21:32:06Z</dcterms:created>
  <dcterms:modified xsi:type="dcterms:W3CDTF">2021-08-13T06:05:08Z</dcterms:modified>
</cp:coreProperties>
</file>