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54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5:44:52.312" v="19" actId="790"/>
      <pc:docMkLst>
        <pc:docMk/>
      </pc:docMkLst>
      <pc:sldChg chg="modSp mod modNotes">
        <pc:chgData name="Fake Test User" userId="SID-0" providerId="Test" clId="FakeClientId" dt="2021-08-13T05:43:57.827" v="5" actId="790"/>
        <pc:sldMkLst>
          <pc:docMk/>
          <pc:sldMk cId="1121228451" sldId="256"/>
        </pc:sldMkLst>
        <pc:spChg chg="mod">
          <ac:chgData name="Fake Test User" userId="SID-0" providerId="Test" clId="FakeClientId" dt="2021-08-13T05:43:51.498" v="4" actId="790"/>
          <ac:spMkLst>
            <pc:docMk/>
            <pc:sldMk cId="112122845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5:43:51.498" v="4" actId="790"/>
          <ac:spMkLst>
            <pc:docMk/>
            <pc:sldMk cId="112122845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5:44:45.250" v="17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3T05:44:04.889" v="6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3T05:44:04.889" v="6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3T05:44:04.889" v="6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3T05:44:04.889" v="6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3T05:44:04.889" v="6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3T05:44:04.889" v="6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3T05:44:04.889" v="6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3T05:44:04.889" v="6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13T05:44:07.983" v="7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3T05:44:07.983" v="7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5:44:07.983" v="7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5:44:07.983" v="7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5:44:07.983" v="7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5:44:07.983" v="7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5:44:07.983" v="7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5:44:07.983" v="7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3T05:44:07.983" v="7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3T05:44:07.983" v="7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11.889" v="8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3T05:44:11.889" v="8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11.889" v="8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44:11.889" v="8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44:11.889" v="8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5:44:11.889" v="8" actId="790"/>
            <ac:spMkLst>
              <pc:docMk/>
              <pc:sldMasterMk cId="0" sldId="2147483660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16.249" v="9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3T05:44:16.249" v="9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44:16.249" v="9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16.249" v="9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44:16.249" v="9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44:16.249" v="9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5:44:16.249" v="9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5:44:16.249" v="9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21.562" v="10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3T05:44:21.562" v="10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21.562" v="10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44:21.562" v="10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44:21.562" v="10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5:44:21.562" v="10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5:44:21.562" v="10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24.937" v="11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3T05:44:24.937" v="11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44:24.937" v="11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24.937" v="11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44:24.937" v="11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44:24.937" v="11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5:44:24.937" v="11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5:44:24.937" v="11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5:44:24.937" v="11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28.202" v="12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3T05:44:28.202" v="12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28.202" v="12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44:28.202" v="12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44:28.202" v="12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32.468" v="13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3T05:44:32.468" v="13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44:32.468" v="13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32.468" v="13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36.265" v="14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3T05:44:36.265" v="14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44:36.265" v="14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36.265" v="14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44:36.265" v="14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44:36.265" v="14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5:44:36.265" v="14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39.734" v="15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5:44:39.734" v="15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42.562" v="16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3T05:44:42.562" v="16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44:42.562" v="16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42.562" v="16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44:42.562" v="16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44:42.562" v="16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44:45.250" v="17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3T05:44:45.250" v="17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44:45.250" v="17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44:45.250" v="17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44:45.250" v="17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44:45.250" v="17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695AF27-485F-47A1-A398-A8FA508A25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21D18A-616C-44BF-AB63-D35E8A691A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C4DBF-80A9-43DB-B988-F9BC7D0514A8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A58DF0-8E2D-48A0-9B29-947E546990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F06C79-781D-4E8E-BCBE-E456490B7D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90B67-3E2C-4569-9967-8F8FA1E708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441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46AAC-45EB-45DC-92D8-46AE238A8D7F}" type="datetimeFigureOut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DDD37-8478-40D4-AE02-F83B2754184D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97167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DDD37-8478-40D4-AE02-F83B2754184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32585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F1A71CD-7028-4F1D-8FD3-9B81EDC9489A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ángulo rectá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 rtlCol="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es-ES" noProof="0"/>
            </a:p>
          </p:txBody>
        </p:sp>
        <p:sp>
          <p:nvSpPr>
            <p:cNvPr id="8" name="Forma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es-ES" noProof="0"/>
            </a:p>
          </p:txBody>
        </p:sp>
        <p:sp>
          <p:nvSpPr>
            <p:cNvPr id="11" name="Forma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rtlCol="0" anchor="ctr" compatLnSpc="1"/>
            <a:lstStyle/>
            <a:p>
              <a:pPr algn="ctr" rtl="0" eaLnBrk="1" latinLnBrk="0" hangingPunct="1"/>
              <a:endParaRPr kumimoji="0" lang="es-ES" noProof="0"/>
            </a:p>
          </p:txBody>
        </p:sp>
        <p:cxnSp>
          <p:nvCxnSpPr>
            <p:cNvPr id="12" name="Conector rec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fecha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85738269-48EA-49B4-96FA-B60F106719D1}" type="datetime1">
              <a:rPr lang="es-ES" noProof="0" smtClean="0"/>
              <a:t>13/08/2021</a:t>
            </a:fld>
            <a:endParaRPr lang="es-ES" noProof="0">
              <a:solidFill>
                <a:srgbClr val="FFFFFF"/>
              </a:solidFill>
            </a:endParaRPr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rtl="0"/>
            <a:endParaRPr kumimoji="0" lang="es-ES" noProof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2B189CE-39D8-4CC0-8E47-6F3BD86067EF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DD80835-658F-44C2-85CA-96AFDB477C76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rtlCol="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F483A24-9C02-4017-B21C-E7902E957F9D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7" name="Cheuró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es-ES" noProof="0"/>
          </a:p>
        </p:txBody>
      </p:sp>
      <p:sp>
        <p:nvSpPr>
          <p:cNvPr id="8" name="Cheuró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CBC1396-0242-4684-A185-98C9762A6A6D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 rtlCol="0"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6D85C2C-6102-4DBA-B993-9333C8183347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F084710-516D-4CBE-B7BD-878E7390985B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D568FAE-AB48-4D88-926F-BE048F21A87C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rtlCol="0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 rtlCol="0"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 rtlCol="0"/>
          <a:lstStyle/>
          <a:p>
            <a:pPr rtl="0" eaLnBrk="1" latinLnBrk="0" hangingPunct="1"/>
            <a:fld id="{EA97DD92-E79E-4503-B8DE-52AA4D57D40C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rtlCol="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F62996FB-1B09-4425-808F-8CB7E45D8B82}" type="datetime1">
              <a:rPr lang="es-ES" noProof="0" smtClean="0"/>
              <a:t>13/08/2021</a:t>
            </a:fld>
            <a:endParaRPr lang="es-ES" noProof="0">
              <a:solidFill>
                <a:schemeClr val="tx1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/>
            <a:endParaRPr kumimoji="0" lang="es-ES" noProof="0">
              <a:solidFill>
                <a:schemeClr val="tx1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rtlCol="0"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  <p:sp>
        <p:nvSpPr>
          <p:cNvPr id="9" name="Forma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  <p:sp>
        <p:nvSpPr>
          <p:cNvPr id="10" name="Triángulo rectá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compatLnSpc="1"/>
          <a:lstStyle/>
          <a:p>
            <a:pPr algn="ctr" rtl="0" eaLnBrk="1" latinLnBrk="0" hangingPunct="1"/>
            <a:endParaRPr kumimoji="0" lang="es-ES" noProof="0"/>
          </a:p>
        </p:txBody>
      </p:sp>
      <p:cxnSp>
        <p:nvCxnSpPr>
          <p:cNvPr id="11" name="Conector rec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uró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es-ES" noProof="0"/>
          </a:p>
        </p:txBody>
      </p:sp>
      <p:sp>
        <p:nvSpPr>
          <p:cNvPr id="13" name="Cheuró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  <p:sp>
        <p:nvSpPr>
          <p:cNvPr id="12" name="Forma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  <p:sp>
        <p:nvSpPr>
          <p:cNvPr id="14" name="Triángulo rectá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compatLnSpc="1"/>
          <a:lstStyle/>
          <a:p>
            <a:pPr algn="ctr" rtl="0" eaLnBrk="1" latinLnBrk="0" hangingPunct="1"/>
            <a:endParaRPr kumimoji="0" lang="es-ES" noProof="0"/>
          </a:p>
        </p:txBody>
      </p:sp>
      <p:cxnSp>
        <p:nvCxnSpPr>
          <p:cNvPr id="15" name="Conector rec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0" name="Marcador de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D2782F1B-3F20-491D-B472-8F7A6BD354E3}" type="datetime1">
              <a:rPr lang="es-ES" noProof="0" smtClean="0"/>
              <a:t>13/08/2021</a:t>
            </a:fld>
            <a:endParaRPr lang="es-ES" sz="1000" noProof="0">
              <a:solidFill>
                <a:schemeClr val="tx1"/>
              </a:solidFill>
            </a:endParaRPr>
          </a:p>
        </p:txBody>
      </p:sp>
      <p:sp>
        <p:nvSpPr>
          <p:cNvPr id="22" name="Marcador de pie de pá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rtl="0" eaLnBrk="1" latinLnBrk="0" hangingPunct="1"/>
            <a:endParaRPr kumimoji="0" lang="es-ES" sz="1000" noProof="0">
              <a:solidFill>
                <a:schemeClr val="tx1"/>
              </a:solidFill>
            </a:endParaRPr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D5BBC35B-A44B-4119-B8DA-DE9E3DFADA20}" type="slidenum">
              <a:rPr kumimoji="0" lang="es-ES" noProof="0" smtClean="0"/>
              <a:pPr rtl="0" eaLnBrk="1" latinLnBrk="0" hangingPunct="1"/>
              <a:t>‹Nº›</a:t>
            </a:fld>
            <a:endParaRPr kumimoji="0" lang="es-ES" sz="1000" b="0" noProof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oncurso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Concourse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7">
      <vt:lpstr>Calibri</vt:lpstr>
      <vt:lpstr>Lucida Sans Unicode</vt:lpstr>
      <vt:lpstr>Verdana</vt:lpstr>
      <vt:lpstr>Wingdings 2</vt:lpstr>
      <vt:lpstr>Wingdings 3</vt:lpstr>
      <vt:lpstr>Concurso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2014-09-16T21:33:07Z</dcterms:created>
  <dcterms:modified xsi:type="dcterms:W3CDTF">2021-08-13T05:45:30Z</dcterms:modified>
</cp:coreProperties>
</file>